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65" r:id="rId3"/>
    <p:sldId id="275" r:id="rId4"/>
    <p:sldId id="276" r:id="rId5"/>
    <p:sldId id="263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543"/>
    <a:srgbClr val="126A3A"/>
    <a:srgbClr val="5C9247"/>
    <a:srgbClr val="A4E6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2FD15C-8E91-4C99-9AA8-329AAC6740AE}" v="1" dt="2023-11-14T11:03:21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108" y="11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 Vaištaras" userId="e67c2066-c0ba-4d2a-9b4d-1ff95d3e945f" providerId="ADAL" clId="{F42FD15C-8E91-4C99-9AA8-329AAC6740AE}"/>
    <pc:docChg chg="custSel addSld delSld modSld">
      <pc:chgData name="Tomas Vaištaras" userId="e67c2066-c0ba-4d2a-9b4d-1ff95d3e945f" providerId="ADAL" clId="{F42FD15C-8E91-4C99-9AA8-329AAC6740AE}" dt="2023-11-14T11:08:09.016" v="234" actId="478"/>
      <pc:docMkLst>
        <pc:docMk/>
      </pc:docMkLst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3503963773" sldId="261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2313621405" sldId="264"/>
        </pc:sldMkLst>
      </pc:sldChg>
      <pc:sldChg chg="delSp mod">
        <pc:chgData name="Tomas Vaištaras" userId="e67c2066-c0ba-4d2a-9b4d-1ff95d3e945f" providerId="ADAL" clId="{F42FD15C-8E91-4C99-9AA8-329AAC6740AE}" dt="2023-11-14T11:08:09.016" v="234" actId="478"/>
        <pc:sldMkLst>
          <pc:docMk/>
          <pc:sldMk cId="2821372193" sldId="265"/>
        </pc:sldMkLst>
        <pc:picChg chg="del">
          <ac:chgData name="Tomas Vaištaras" userId="e67c2066-c0ba-4d2a-9b4d-1ff95d3e945f" providerId="ADAL" clId="{F42FD15C-8E91-4C99-9AA8-329AAC6740AE}" dt="2023-11-14T11:08:09.016" v="234" actId="478"/>
          <ac:picMkLst>
            <pc:docMk/>
            <pc:sldMk cId="2821372193" sldId="265"/>
            <ac:picMk id="16" creationId="{C9AC73EF-CB42-2209-BDFA-0600ED1BEDA8}"/>
          </ac:picMkLst>
        </pc:picChg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2050634487" sldId="266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3200276725" sldId="270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2393555968" sldId="271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1519188397" sldId="272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3413781413" sldId="273"/>
        </pc:sldMkLst>
      </pc:sldChg>
      <pc:sldChg chg="del">
        <pc:chgData name="Tomas Vaištaras" userId="e67c2066-c0ba-4d2a-9b4d-1ff95d3e945f" providerId="ADAL" clId="{F42FD15C-8E91-4C99-9AA8-329AAC6740AE}" dt="2023-11-14T11:07:42.740" v="230" actId="2696"/>
        <pc:sldMkLst>
          <pc:docMk/>
          <pc:sldMk cId="1659253475" sldId="274"/>
        </pc:sldMkLst>
      </pc:sldChg>
      <pc:sldChg chg="delSp modSp mod">
        <pc:chgData name="Tomas Vaištaras" userId="e67c2066-c0ba-4d2a-9b4d-1ff95d3e945f" providerId="ADAL" clId="{F42FD15C-8E91-4C99-9AA8-329AAC6740AE}" dt="2023-11-14T11:08:02.818" v="233" actId="478"/>
        <pc:sldMkLst>
          <pc:docMk/>
          <pc:sldMk cId="278628243" sldId="275"/>
        </pc:sldMkLst>
        <pc:spChg chg="mod">
          <ac:chgData name="Tomas Vaištaras" userId="e67c2066-c0ba-4d2a-9b4d-1ff95d3e945f" providerId="ADAL" clId="{F42FD15C-8E91-4C99-9AA8-329AAC6740AE}" dt="2023-11-14T11:08:00.543" v="232" actId="1076"/>
          <ac:spMkLst>
            <pc:docMk/>
            <pc:sldMk cId="278628243" sldId="275"/>
            <ac:spMk id="8" creationId="{55943E19-C758-7F7C-33C8-F05267CAF71B}"/>
          </ac:spMkLst>
        </pc:spChg>
        <pc:spChg chg="del mod">
          <ac:chgData name="Tomas Vaištaras" userId="e67c2066-c0ba-4d2a-9b4d-1ff95d3e945f" providerId="ADAL" clId="{F42FD15C-8E91-4C99-9AA8-329AAC6740AE}" dt="2023-11-14T11:03:15.979" v="91"/>
          <ac:spMkLst>
            <pc:docMk/>
            <pc:sldMk cId="278628243" sldId="275"/>
            <ac:spMk id="10" creationId="{15D444E8-3287-0499-E37D-B7864108852E}"/>
          </ac:spMkLst>
        </pc:spChg>
        <pc:picChg chg="del">
          <ac:chgData name="Tomas Vaištaras" userId="e67c2066-c0ba-4d2a-9b4d-1ff95d3e945f" providerId="ADAL" clId="{F42FD15C-8E91-4C99-9AA8-329AAC6740AE}" dt="2023-11-14T11:08:02.818" v="233" actId="478"/>
          <ac:picMkLst>
            <pc:docMk/>
            <pc:sldMk cId="278628243" sldId="275"/>
            <ac:picMk id="16" creationId="{C9AC73EF-CB42-2209-BDFA-0600ED1BEDA8}"/>
          </ac:picMkLst>
        </pc:picChg>
      </pc:sldChg>
      <pc:sldChg chg="delSp modSp add mod setBg">
        <pc:chgData name="Tomas Vaištaras" userId="e67c2066-c0ba-4d2a-9b4d-1ff95d3e945f" providerId="ADAL" clId="{F42FD15C-8E91-4C99-9AA8-329AAC6740AE}" dt="2023-11-14T11:07:56.171" v="231" actId="478"/>
        <pc:sldMkLst>
          <pc:docMk/>
          <pc:sldMk cId="2115036925" sldId="276"/>
        </pc:sldMkLst>
        <pc:spChg chg="mod">
          <ac:chgData name="Tomas Vaištaras" userId="e67c2066-c0ba-4d2a-9b4d-1ff95d3e945f" providerId="ADAL" clId="{F42FD15C-8E91-4C99-9AA8-329AAC6740AE}" dt="2023-11-14T11:03:33.321" v="145" actId="20577"/>
          <ac:spMkLst>
            <pc:docMk/>
            <pc:sldMk cId="2115036925" sldId="276"/>
            <ac:spMk id="8" creationId="{55943E19-C758-7F7C-33C8-F05267CAF71B}"/>
          </ac:spMkLst>
        </pc:spChg>
        <pc:spChg chg="mod">
          <ac:chgData name="Tomas Vaištaras" userId="e67c2066-c0ba-4d2a-9b4d-1ff95d3e945f" providerId="ADAL" clId="{F42FD15C-8E91-4C99-9AA8-329AAC6740AE}" dt="2023-11-14T11:06:45.137" v="229" actId="20577"/>
          <ac:spMkLst>
            <pc:docMk/>
            <pc:sldMk cId="2115036925" sldId="276"/>
            <ac:spMk id="10" creationId="{15D444E8-3287-0499-E37D-B7864108852E}"/>
          </ac:spMkLst>
        </pc:spChg>
        <pc:picChg chg="del">
          <ac:chgData name="Tomas Vaištaras" userId="e67c2066-c0ba-4d2a-9b4d-1ff95d3e945f" providerId="ADAL" clId="{F42FD15C-8E91-4C99-9AA8-329AAC6740AE}" dt="2023-11-14T11:07:56.171" v="231" actId="478"/>
          <ac:picMkLst>
            <pc:docMk/>
            <pc:sldMk cId="2115036925" sldId="276"/>
            <ac:picMk id="16" creationId="{C9AC73EF-CB42-2209-BDFA-0600ED1BEDA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1FE38-6656-4C69-8773-66178E16107B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D9B4B-C667-46DA-8DB6-7CF7DF6CE5C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t-LT"/>
              <a:t>Spustelėkite norėdami redaguoti šablono paantraštės stilių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/>
              <a:t>Spustelėkite piktogramą norėdami įtraukti paveikslėlį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28CC2-D4A4-446F-9580-390A26F58C9E}" type="datetimeFigureOut">
              <a:rPr lang="en-US" smtClean="0"/>
              <a:pPr/>
              <a:t>11/14/2023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B7F88-8E2D-499B-BAD8-FA2927D3DC0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6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ačiakampis 1">
            <a:extLst>
              <a:ext uri="{FF2B5EF4-FFF2-40B4-BE49-F238E27FC236}">
                <a16:creationId xmlns:a16="http://schemas.microsoft.com/office/drawing/2014/main" id="{9DFB8E88-7C4D-94E5-6C31-A8F389661835}"/>
              </a:ext>
            </a:extLst>
          </p:cNvPr>
          <p:cNvSpPr/>
          <p:nvPr/>
        </p:nvSpPr>
        <p:spPr>
          <a:xfrm>
            <a:off x="8244408" y="0"/>
            <a:ext cx="899592" cy="5143500"/>
          </a:xfrm>
          <a:prstGeom prst="rect">
            <a:avLst/>
          </a:prstGeom>
          <a:solidFill>
            <a:srgbClr val="8EC543"/>
          </a:solidFill>
          <a:ln>
            <a:solidFill>
              <a:srgbClr val="8EC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65E2B9-C1A4-E16A-62BA-54D9874676A9}"/>
              </a:ext>
            </a:extLst>
          </p:cNvPr>
          <p:cNvSpPr txBox="1"/>
          <p:nvPr/>
        </p:nvSpPr>
        <p:spPr>
          <a:xfrm>
            <a:off x="285720" y="2214560"/>
            <a:ext cx="30718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800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Medžiojamųjų gyvūnų daromos žalos apskaičiavimas</a:t>
            </a:r>
            <a:endParaRPr lang="en-GB" sz="2800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790F5C9-CE0B-36CD-E5B5-3BA70E761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56" y="2214560"/>
            <a:ext cx="3843651" cy="29289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6F03C8-5F10-CBCC-CBB8-5280195CB324}"/>
              </a:ext>
            </a:extLst>
          </p:cNvPr>
          <p:cNvSpPr txBox="1"/>
          <p:nvPr/>
        </p:nvSpPr>
        <p:spPr>
          <a:xfrm>
            <a:off x="6322581" y="2597991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Tomas Vai</a:t>
            </a:r>
            <a:r>
              <a:rPr lang="lt-LT" sz="1200" b="1" dirty="0" err="1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štaras</a:t>
            </a:r>
            <a:endParaRPr lang="lt-LT" sz="12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lt-LT" sz="12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Augalininkystės ir žaliųjų technologijų skyriaus vyr. specialistas</a:t>
            </a:r>
            <a:endParaRPr lang="en-GB" sz="12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GB" sz="1200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                      Pareigos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83B0E5-2DB9-AE1B-1686-4EB7F8FAD3CA}"/>
              </a:ext>
            </a:extLst>
          </p:cNvPr>
          <p:cNvSpPr txBox="1"/>
          <p:nvPr/>
        </p:nvSpPr>
        <p:spPr>
          <a:xfrm>
            <a:off x="7196143" y="4145947"/>
            <a:ext cx="991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zum.lrv.lt</a:t>
            </a:r>
          </a:p>
        </p:txBody>
      </p:sp>
      <p:pic>
        <p:nvPicPr>
          <p:cNvPr id="11" name="Paveikslėlis 10" descr="Paveikslėlis, kuriame yra žinutė&#10;&#10;Automatiškai sugeneruotas aprašymas">
            <a:extLst>
              <a:ext uri="{FF2B5EF4-FFF2-40B4-BE49-F238E27FC236}">
                <a16:creationId xmlns:a16="http://schemas.microsoft.com/office/drawing/2014/main" id="{EBB4E331-C7E6-BB08-141C-77F3680889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339503"/>
            <a:ext cx="2270055" cy="3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5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E1BA248-FF89-5910-E7A7-1403FFEE3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411511"/>
            <a:ext cx="2448270" cy="4172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943E19-C758-7F7C-33C8-F05267CAF71B}"/>
              </a:ext>
            </a:extLst>
          </p:cNvPr>
          <p:cNvSpPr txBox="1"/>
          <p:nvPr/>
        </p:nvSpPr>
        <p:spPr>
          <a:xfrm>
            <a:off x="1785918" y="1514298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0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Teisės aktai</a:t>
            </a:r>
            <a:endParaRPr lang="en-GB" sz="20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D444E8-3287-0499-E37D-B7864108852E}"/>
              </a:ext>
            </a:extLst>
          </p:cNvPr>
          <p:cNvSpPr txBox="1"/>
          <p:nvPr/>
        </p:nvSpPr>
        <p:spPr>
          <a:xfrm>
            <a:off x="1785918" y="1930784"/>
            <a:ext cx="61436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FontTx/>
              <a:buNone/>
            </a:pPr>
            <a:r>
              <a:rPr lang="lt-LT" altLang="lt-LT" dirty="0"/>
              <a:t>Lietuvos Respublikos aplinkos ministro ir Lietuvos Respublikos žemės ūkio ministro   2002 m. rugsėjo 23 d. įsakymas </a:t>
            </a:r>
            <a:r>
              <a:rPr lang="lt-LT" altLang="lt-LT" b="1" dirty="0"/>
              <a:t>Nr. 486/359</a:t>
            </a:r>
            <a:r>
              <a:rPr lang="lt-LT" altLang="lt-LT" dirty="0"/>
              <a:t> </a:t>
            </a:r>
            <a:r>
              <a:rPr lang="lt-LT" altLang="lt-LT" b="1" dirty="0"/>
              <a:t>„</a:t>
            </a:r>
            <a:r>
              <a:rPr lang="lt-LT" altLang="lt-LT" b="1" i="1" dirty="0"/>
              <a:t>Dėl Medžiojamųjų gyvūnų padarytos žalos žemės ūkio pasėliams, ūkiniams gyvūnams ir miškui apskaičiavimo </a:t>
            </a:r>
            <a:r>
              <a:rPr lang="lt-LT" altLang="lt-LT" b="1" i="1" dirty="0" err="1"/>
              <a:t>metodiko</a:t>
            </a:r>
            <a:r>
              <a:rPr lang="en-US" altLang="lt-LT" b="1" i="1" dirty="0"/>
              <a:t>s</a:t>
            </a:r>
            <a:r>
              <a:rPr lang="lt-LT" altLang="lt-LT" b="1" i="1" dirty="0"/>
              <a:t> </a:t>
            </a:r>
            <a:r>
              <a:rPr lang="lt-LT" altLang="lt-LT" i="1" dirty="0"/>
              <a:t>patvirtinimo</a:t>
            </a:r>
            <a:r>
              <a:rPr lang="lt-LT" altLang="lt-LT" dirty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82137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E1BA248-FF89-5910-E7A7-1403FFEE3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411511"/>
            <a:ext cx="2448270" cy="4172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943E19-C758-7F7C-33C8-F05267CAF71B}"/>
              </a:ext>
            </a:extLst>
          </p:cNvPr>
          <p:cNvSpPr txBox="1"/>
          <p:nvPr/>
        </p:nvSpPr>
        <p:spPr>
          <a:xfrm>
            <a:off x="2051720" y="2430292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0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Artimiausiu metu planuojama paskelbti į TAIS metodikos projektą dėstoma nauja redakcija</a:t>
            </a:r>
            <a:endParaRPr lang="en-GB" sz="20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2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E1BA248-FF89-5910-E7A7-1403FFEE39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411511"/>
            <a:ext cx="2448270" cy="4172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943E19-C758-7F7C-33C8-F05267CAF71B}"/>
              </a:ext>
            </a:extLst>
          </p:cNvPr>
          <p:cNvSpPr txBox="1"/>
          <p:nvPr/>
        </p:nvSpPr>
        <p:spPr>
          <a:xfrm>
            <a:off x="1785918" y="1533164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0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Metodikos projekto pagrindiniai akcentai</a:t>
            </a:r>
            <a:endParaRPr lang="en-GB" sz="20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D444E8-3287-0499-E37D-B7864108852E}"/>
              </a:ext>
            </a:extLst>
          </p:cNvPr>
          <p:cNvSpPr txBox="1"/>
          <p:nvPr/>
        </p:nvSpPr>
        <p:spPr>
          <a:xfrm>
            <a:off x="1785918" y="1930784"/>
            <a:ext cx="61436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FontTx/>
              <a:buNone/>
            </a:pPr>
            <a:r>
              <a:rPr lang="lt-LT" altLang="lt-LT" dirty="0"/>
              <a:t>Siūlomi nauji žalos nustatymo metodai:</a:t>
            </a:r>
          </a:p>
          <a:p>
            <a:pPr algn="just">
              <a:tabLst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lt-L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komisijos narių vizualinis įvertinimas. Šis metodas grindžiamas komisijos narių patirtimi, vertinant žalą, ir bendru susitarimu dėl pasėlio pakenkimo intensyvumo, išreikšto procentais; </a:t>
            </a:r>
          </a:p>
          <a:p>
            <a:pPr algn="just">
              <a:tabLst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lt-L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įvertinimas naudojant bepilotį orlaivį; </a:t>
            </a:r>
          </a:p>
          <a:p>
            <a:pPr algn="just">
              <a:tabLst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lt-L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įvertinimas išmatavus visas pasėlio dalis, kuriose pastebimi medžiojamųjų gyvūnų padaryti pakenkimai.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endParaRPr lang="lt-LT" altLang="lt-LT" dirty="0"/>
          </a:p>
        </p:txBody>
      </p:sp>
    </p:spTree>
    <p:extLst>
      <p:ext uri="{BB962C8B-B14F-4D97-AF65-F5344CB8AC3E}">
        <p14:creationId xmlns:p14="http://schemas.microsoft.com/office/powerpoint/2010/main" val="2115036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6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ačiakampis 1">
            <a:extLst>
              <a:ext uri="{FF2B5EF4-FFF2-40B4-BE49-F238E27FC236}">
                <a16:creationId xmlns:a16="http://schemas.microsoft.com/office/drawing/2014/main" id="{9DFB8E88-7C4D-94E5-6C31-A8F389661835}"/>
              </a:ext>
            </a:extLst>
          </p:cNvPr>
          <p:cNvSpPr/>
          <p:nvPr/>
        </p:nvSpPr>
        <p:spPr>
          <a:xfrm>
            <a:off x="8244408" y="0"/>
            <a:ext cx="899592" cy="5143500"/>
          </a:xfrm>
          <a:prstGeom prst="rect">
            <a:avLst/>
          </a:prstGeom>
          <a:solidFill>
            <a:srgbClr val="8EC543"/>
          </a:solidFill>
          <a:ln>
            <a:solidFill>
              <a:srgbClr val="8EC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pic>
        <p:nvPicPr>
          <p:cNvPr id="5" name="Paveikslėlis 4">
            <a:extLst>
              <a:ext uri="{FF2B5EF4-FFF2-40B4-BE49-F238E27FC236}">
                <a16:creationId xmlns:a16="http://schemas.microsoft.com/office/drawing/2014/main" id="{2790F5C9-CE0B-36CD-E5B5-3BA70E761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56" y="2214560"/>
            <a:ext cx="3843651" cy="29289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F0F12C-B8D4-1792-EF31-CBDE613E4022}"/>
              </a:ext>
            </a:extLst>
          </p:cNvPr>
          <p:cNvSpPr txBox="1"/>
          <p:nvPr/>
        </p:nvSpPr>
        <p:spPr>
          <a:xfrm>
            <a:off x="539552" y="249974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800" b="1" dirty="0">
                <a:solidFill>
                  <a:srgbClr val="8EC543"/>
                </a:solidFill>
                <a:latin typeface="Arial" pitchFamily="34" charset="0"/>
                <a:cs typeface="Arial" pitchFamily="34" charset="0"/>
              </a:rPr>
              <a:t>Ačiū už dėmesį</a:t>
            </a:r>
            <a:endParaRPr lang="en-GB" sz="2800" b="1" dirty="0">
              <a:solidFill>
                <a:srgbClr val="8EC54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aveikslėlis 8" descr="Paveikslėlis, kuriame yra žinutė&#10;&#10;Automatiškai sugeneruotas aprašymas">
            <a:extLst>
              <a:ext uri="{FF2B5EF4-FFF2-40B4-BE49-F238E27FC236}">
                <a16:creationId xmlns:a16="http://schemas.microsoft.com/office/drawing/2014/main" id="{AF373620-4FF2-859D-6691-1381E07780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1" y="339503"/>
            <a:ext cx="2270055" cy="38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06197"/>
      </p:ext>
    </p:extLst>
  </p:cSld>
  <p:clrMapOvr>
    <a:masterClrMapping/>
  </p:clrMapOvr>
</p:sld>
</file>

<file path=ppt/theme/theme1.xml><?xml version="1.0" encoding="utf-8"?>
<a:theme xmlns:a="http://schemas.openxmlformats.org/drawingml/2006/main" name="ZUM PP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ZUM PPT template naujas.pptx" id="{35B59B82-4ECE-4FFA-8448-FD28D2EFACBB}" vid="{685E024A-7724-410E-B976-39DC1F46BE7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ZUM PPT template naujas</Template>
  <TotalTime>10</TotalTime>
  <Words>133</Words>
  <Application>Microsoft Office PowerPoint</Application>
  <PresentationFormat>Demonstracija ekrane (16:9)</PresentationFormat>
  <Paragraphs>16</Paragraphs>
  <Slides>5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ZUM PPT template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Tomas Vaištaras</dc:creator>
  <cp:lastModifiedBy>Tomas Vaištaras</cp:lastModifiedBy>
  <cp:revision>1</cp:revision>
  <dcterms:created xsi:type="dcterms:W3CDTF">2023-11-14T10:58:03Z</dcterms:created>
  <dcterms:modified xsi:type="dcterms:W3CDTF">2023-11-14T11:08:13Z</dcterms:modified>
</cp:coreProperties>
</file>