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6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 autoAdjust="0"/>
  </p:normalViewPr>
  <p:slideViewPr>
    <p:cSldViewPr snapToGrid="0">
      <p:cViewPr varScale="1">
        <p:scale>
          <a:sx n="81" d="100"/>
          <a:sy n="81" d="100"/>
        </p:scale>
        <p:origin x="523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31CF-3BD1-46BC-85C7-EAB2892A9A33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9E47B-0935-41E5-8671-AE82924E7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413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31CF-3BD1-46BC-85C7-EAB2892A9A33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9E47B-0935-41E5-8671-AE82924E7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95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31CF-3BD1-46BC-85C7-EAB2892A9A33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9E47B-0935-41E5-8671-AE82924E7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736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31CF-3BD1-46BC-85C7-EAB2892A9A33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9E47B-0935-41E5-8671-AE82924E7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84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31CF-3BD1-46BC-85C7-EAB2892A9A33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9E47B-0935-41E5-8671-AE82924E7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34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31CF-3BD1-46BC-85C7-EAB2892A9A33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9E47B-0935-41E5-8671-AE82924E7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443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31CF-3BD1-46BC-85C7-EAB2892A9A33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9E47B-0935-41E5-8671-AE82924E7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386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31CF-3BD1-46BC-85C7-EAB2892A9A33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9E47B-0935-41E5-8671-AE82924E7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574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31CF-3BD1-46BC-85C7-EAB2892A9A33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9E47B-0935-41E5-8671-AE82924E7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662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31CF-3BD1-46BC-85C7-EAB2892A9A33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9E47B-0935-41E5-8671-AE82924E7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914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B31CF-3BD1-46BC-85C7-EAB2892A9A33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9E47B-0935-41E5-8671-AE82924E7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71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46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21594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B31CF-3BD1-46BC-85C7-EAB2892A9A33}" type="datetimeFigureOut">
              <a:rPr lang="en-US" smtClean="0"/>
              <a:pPr/>
              <a:t>11/16/2023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9E47B-0935-41E5-8671-AE82924E72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92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6C725FC-2FAD-A6E8-FDDE-CC8E3C52E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89" y="983726"/>
            <a:ext cx="4746430" cy="11750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EAAF9F-F133-A218-D761-A90FF9C3DC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689" y="983726"/>
            <a:ext cx="790200" cy="81724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0E94AC1-FDBD-7DFE-9036-28F643D476B4}"/>
              </a:ext>
            </a:extLst>
          </p:cNvPr>
          <p:cNvSpPr txBox="1"/>
          <p:nvPr/>
        </p:nvSpPr>
        <p:spPr>
          <a:xfrm>
            <a:off x="6872139" y="1946634"/>
            <a:ext cx="5081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18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Savivaldybių žemės ūkio skyrių darbuotojų asociacija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E8BF42-1731-F979-5608-A330DF136411}"/>
              </a:ext>
            </a:extLst>
          </p:cNvPr>
          <p:cNvSpPr txBox="1"/>
          <p:nvPr/>
        </p:nvSpPr>
        <p:spPr>
          <a:xfrm>
            <a:off x="1630837" y="3096704"/>
            <a:ext cx="9549353" cy="187743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lt-LT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KONFERENCIJA</a:t>
            </a:r>
            <a:endParaRPr lang="en-GB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lt-LT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ts val="1465"/>
              </a:lnSpc>
            </a:pPr>
            <a:r>
              <a:rPr lang="lt-LT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Naujausių žemės ūkio aktualijų pristatymas stiprinant </a:t>
            </a:r>
            <a:r>
              <a:rPr lang="lt-LT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savivaldybių žemės ūkio skyrių</a:t>
            </a:r>
          </a:p>
          <a:p>
            <a:pPr algn="ctr">
              <a:lnSpc>
                <a:spcPts val="1465"/>
              </a:lnSpc>
            </a:pPr>
            <a:r>
              <a:rPr lang="lt-LT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specialistų kompetencijas</a:t>
            </a:r>
            <a:r>
              <a:rPr lang="lt-LT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ts val="1465"/>
              </a:lnSpc>
            </a:pPr>
            <a:endParaRPr lang="lt-LT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ts val="1465"/>
              </a:lnSpc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/>
            <a:r>
              <a:rPr lang="lt-LT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2023 m. lapkričio 16-17 dienomis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1372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</TotalTime>
  <Words>26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Viešoji įstaiga Lietuvos savivaldybių asociacijos mokymo ir konsultavimo centras (toliau – LSA-MKC) įkurta 2002 metų vasario 28 d. Steigėja – Lietuvos savivaldybių asociacija.</dc:title>
  <dc:creator>Microsoft account</dc:creator>
  <cp:lastModifiedBy>Seminaras</cp:lastModifiedBy>
  <cp:revision>49</cp:revision>
  <dcterms:created xsi:type="dcterms:W3CDTF">2020-11-04T11:30:19Z</dcterms:created>
  <dcterms:modified xsi:type="dcterms:W3CDTF">2023-11-16T06:58:57Z</dcterms:modified>
</cp:coreProperties>
</file>