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63" r:id="rId5"/>
    <p:sldId id="257" r:id="rId6"/>
    <p:sldId id="261" r:id="rId7"/>
    <p:sldId id="264" r:id="rId8"/>
    <p:sldId id="265" r:id="rId9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11E815-BEA3-414E-BAF8-7B4D7AC8439F}" v="808" dt="2026-08-04T07:33:45.0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8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lena Marcinkevičienė" userId="b01e6a90-6eac-49e8-b77f-ab79788adb27" providerId="ADAL" clId="{C411E815-BEA3-414E-BAF8-7B4D7AC8439F}"/>
    <pc:docChg chg="undo custSel addSld delSld modSld">
      <pc:chgData name="Jelena Marcinkevičienė" userId="b01e6a90-6eac-49e8-b77f-ab79788adb27" providerId="ADAL" clId="{C411E815-BEA3-414E-BAF8-7B4D7AC8439F}" dt="2026-08-04T07:33:45.096" v="4377" actId="404"/>
      <pc:docMkLst>
        <pc:docMk/>
      </pc:docMkLst>
      <pc:sldChg chg="addSp delSp modSp mod modTransition setBg addAnim delAnim modAnim">
        <pc:chgData name="Jelena Marcinkevičienė" userId="b01e6a90-6eac-49e8-b77f-ab79788adb27" providerId="ADAL" clId="{C411E815-BEA3-414E-BAF8-7B4D7AC8439F}" dt="2026-08-04T07:33:45.096" v="4377" actId="404"/>
        <pc:sldMkLst>
          <pc:docMk/>
          <pc:sldMk cId="3939323748" sldId="256"/>
        </pc:sldMkLst>
        <pc:spChg chg="mod">
          <ac:chgData name="Jelena Marcinkevičienė" userId="b01e6a90-6eac-49e8-b77f-ab79788adb27" providerId="ADAL" clId="{C411E815-BEA3-414E-BAF8-7B4D7AC8439F}" dt="2026-08-04T07:33:45.096" v="4377" actId="404"/>
          <ac:spMkLst>
            <pc:docMk/>
            <pc:sldMk cId="3939323748" sldId="256"/>
            <ac:spMk id="2" creationId="{7381F9A6-C57F-2E73-0F35-C15C41766C35}"/>
          </ac:spMkLst>
        </pc:spChg>
        <pc:spChg chg="add mod">
          <ac:chgData name="Jelena Marcinkevičienė" userId="b01e6a90-6eac-49e8-b77f-ab79788adb27" providerId="ADAL" clId="{C411E815-BEA3-414E-BAF8-7B4D7AC8439F}" dt="2026-08-04T06:53:48.637" v="4343" actId="1076"/>
          <ac:spMkLst>
            <pc:docMk/>
            <pc:sldMk cId="3939323748" sldId="256"/>
            <ac:spMk id="3" creationId="{04218762-66FA-B734-50FB-185024892E40}"/>
          </ac:spMkLst>
        </pc:spChg>
        <pc:spChg chg="del mod">
          <ac:chgData name="Jelena Marcinkevičienė" userId="b01e6a90-6eac-49e8-b77f-ab79788adb27" providerId="ADAL" clId="{C411E815-BEA3-414E-BAF8-7B4D7AC8439F}" dt="2026-08-03T11:18:24.846" v="3007" actId="478"/>
          <ac:spMkLst>
            <pc:docMk/>
            <pc:sldMk cId="3939323748" sldId="256"/>
            <ac:spMk id="3" creationId="{9BC0E32B-4C46-AEF4-23B4-C83AFE0CF704}"/>
          </ac:spMkLst>
        </pc:spChg>
        <pc:spChg chg="add mod">
          <ac:chgData name="Jelena Marcinkevičienė" userId="b01e6a90-6eac-49e8-b77f-ab79788adb27" providerId="ADAL" clId="{C411E815-BEA3-414E-BAF8-7B4D7AC8439F}" dt="2026-08-04T06:51:37.750" v="4322"/>
          <ac:spMkLst>
            <pc:docMk/>
            <pc:sldMk cId="3939323748" sldId="256"/>
            <ac:spMk id="4" creationId="{1511DBEA-9190-8B4E-BD82-2C918BFC5405}"/>
          </ac:spMkLst>
        </pc:spChg>
        <pc:spChg chg="add mod">
          <ac:chgData name="Jelena Marcinkevičienė" userId="b01e6a90-6eac-49e8-b77f-ab79788adb27" providerId="ADAL" clId="{C411E815-BEA3-414E-BAF8-7B4D7AC8439F}" dt="2026-08-03T12:15:31.070" v="3341"/>
          <ac:spMkLst>
            <pc:docMk/>
            <pc:sldMk cId="3939323748" sldId="256"/>
            <ac:spMk id="4" creationId="{7E2E3AC3-1B9D-C191-EE2E-A52304ACDE83}"/>
          </ac:spMkLst>
        </pc:spChg>
        <pc:spChg chg="add del">
          <ac:chgData name="Jelena Marcinkevičienė" userId="b01e6a90-6eac-49e8-b77f-ab79788adb27" providerId="ADAL" clId="{C411E815-BEA3-414E-BAF8-7B4D7AC8439F}" dt="2026-08-03T12:15:30.572" v="3340" actId="22"/>
          <ac:spMkLst>
            <pc:docMk/>
            <pc:sldMk cId="3939323748" sldId="256"/>
            <ac:spMk id="6" creationId="{03EA1975-DC61-D1BE-7713-CFE44E0F269D}"/>
          </ac:spMkLst>
        </pc:spChg>
        <pc:spChg chg="add mod">
          <ac:chgData name="Jelena Marcinkevičienė" userId="b01e6a90-6eac-49e8-b77f-ab79788adb27" providerId="ADAL" clId="{C411E815-BEA3-414E-BAF8-7B4D7AC8439F}" dt="2026-08-03T12:15:39.902" v="3343"/>
          <ac:spMkLst>
            <pc:docMk/>
            <pc:sldMk cId="3939323748" sldId="256"/>
            <ac:spMk id="7" creationId="{6A7E71AA-40D9-0BED-220F-1C1668E2DDEB}"/>
          </ac:spMkLst>
        </pc:spChg>
        <pc:spChg chg="add">
          <ac:chgData name="Jelena Marcinkevičienė" userId="b01e6a90-6eac-49e8-b77f-ab79788adb27" providerId="ADAL" clId="{C411E815-BEA3-414E-BAF8-7B4D7AC8439F}" dt="2026-08-03T11:18:12.292" v="3005" actId="26606"/>
          <ac:spMkLst>
            <pc:docMk/>
            <pc:sldMk cId="3939323748" sldId="256"/>
            <ac:spMk id="8" creationId="{FFD48BC7-DC40-47DE-87EE-9F4B6ECB9ABB}"/>
          </ac:spMkLst>
        </pc:spChg>
        <pc:spChg chg="add mod">
          <ac:chgData name="Jelena Marcinkevičienė" userId="b01e6a90-6eac-49e8-b77f-ab79788adb27" providerId="ADAL" clId="{C411E815-BEA3-414E-BAF8-7B4D7AC8439F}" dt="2026-08-03T12:16:19.378" v="3360" actId="20577"/>
          <ac:spMkLst>
            <pc:docMk/>
            <pc:sldMk cId="3939323748" sldId="256"/>
            <ac:spMk id="9" creationId="{425AB0D9-EB46-37C3-F602-3472640933BD}"/>
          </ac:spMkLst>
        </pc:spChg>
        <pc:spChg chg="add">
          <ac:chgData name="Jelena Marcinkevičienė" userId="b01e6a90-6eac-49e8-b77f-ab79788adb27" providerId="ADAL" clId="{C411E815-BEA3-414E-BAF8-7B4D7AC8439F}" dt="2026-08-03T11:18:12.292" v="3005" actId="26606"/>
          <ac:spMkLst>
            <pc:docMk/>
            <pc:sldMk cId="3939323748" sldId="256"/>
            <ac:spMk id="10" creationId="{E502BBC7-2C76-46F3-BC24-5985BC13DB88}"/>
          </ac:spMkLst>
        </pc:spChg>
        <pc:spChg chg="add">
          <ac:chgData name="Jelena Marcinkevičienė" userId="b01e6a90-6eac-49e8-b77f-ab79788adb27" providerId="ADAL" clId="{C411E815-BEA3-414E-BAF8-7B4D7AC8439F}" dt="2026-08-03T11:18:12.292" v="3005" actId="26606"/>
          <ac:spMkLst>
            <pc:docMk/>
            <pc:sldMk cId="3939323748" sldId="256"/>
            <ac:spMk id="12" creationId="{C7F28D52-2A5F-4D23-81AE-7CB8B591C7AF}"/>
          </ac:spMkLst>
        </pc:spChg>
        <pc:spChg chg="add">
          <ac:chgData name="Jelena Marcinkevičienė" userId="b01e6a90-6eac-49e8-b77f-ab79788adb27" providerId="ADAL" clId="{C411E815-BEA3-414E-BAF8-7B4D7AC8439F}" dt="2026-08-03T11:18:12.292" v="3005" actId="26606"/>
          <ac:spMkLst>
            <pc:docMk/>
            <pc:sldMk cId="3939323748" sldId="256"/>
            <ac:spMk id="14" creationId="{3629484E-3792-4B3D-89AD-7C8A1ED0E0D4}"/>
          </ac:spMkLst>
        </pc:spChg>
      </pc:sldChg>
      <pc:sldChg chg="delSp modSp mod modTransition modAnim">
        <pc:chgData name="Jelena Marcinkevičienė" userId="b01e6a90-6eac-49e8-b77f-ab79788adb27" providerId="ADAL" clId="{C411E815-BEA3-414E-BAF8-7B4D7AC8439F}" dt="2026-08-04T06:32:56.399" v="4248"/>
        <pc:sldMkLst>
          <pc:docMk/>
          <pc:sldMk cId="2192933326" sldId="257"/>
        </pc:sldMkLst>
        <pc:spChg chg="mod">
          <ac:chgData name="Jelena Marcinkevičienė" userId="b01e6a90-6eac-49e8-b77f-ab79788adb27" providerId="ADAL" clId="{C411E815-BEA3-414E-BAF8-7B4D7AC8439F}" dt="2026-07-22T11:12:50.367" v="489" actId="113"/>
          <ac:spMkLst>
            <pc:docMk/>
            <pc:sldMk cId="2192933326" sldId="257"/>
            <ac:spMk id="2" creationId="{5E7AE0EF-E1AC-820F-10B7-5846EAE70B31}"/>
          </ac:spMkLst>
        </pc:spChg>
        <pc:spChg chg="mod">
          <ac:chgData name="Jelena Marcinkevičienė" userId="b01e6a90-6eac-49e8-b77f-ab79788adb27" providerId="ADAL" clId="{C411E815-BEA3-414E-BAF8-7B4D7AC8439F}" dt="2026-07-24T08:19:21.669" v="2308" actId="20577"/>
          <ac:spMkLst>
            <pc:docMk/>
            <pc:sldMk cId="2192933326" sldId="257"/>
            <ac:spMk id="16" creationId="{1543B821-1178-0E3D-38AC-1F96BC510113}"/>
          </ac:spMkLst>
        </pc:spChg>
        <pc:graphicFrameChg chg="mod">
          <ac:chgData name="Jelena Marcinkevičienė" userId="b01e6a90-6eac-49e8-b77f-ab79788adb27" providerId="ADAL" clId="{C411E815-BEA3-414E-BAF8-7B4D7AC8439F}" dt="2026-07-22T12:21:02.601" v="955" actId="14100"/>
          <ac:graphicFrameMkLst>
            <pc:docMk/>
            <pc:sldMk cId="2192933326" sldId="257"/>
            <ac:graphicFrameMk id="12" creationId="{3E8B1ED2-19A2-CC0B-983B-B7CE614DA442}"/>
          </ac:graphicFrameMkLst>
        </pc:graphicFrameChg>
        <pc:graphicFrameChg chg="mod">
          <ac:chgData name="Jelena Marcinkevičienė" userId="b01e6a90-6eac-49e8-b77f-ab79788adb27" providerId="ADAL" clId="{C411E815-BEA3-414E-BAF8-7B4D7AC8439F}" dt="2026-07-22T12:21:01.403" v="954" actId="14100"/>
          <ac:graphicFrameMkLst>
            <pc:docMk/>
            <pc:sldMk cId="2192933326" sldId="257"/>
            <ac:graphicFrameMk id="15" creationId="{D28A975A-8C5D-3EF7-90AE-D25F2309BCDB}"/>
          </ac:graphicFrameMkLst>
        </pc:graphicFrameChg>
      </pc:sldChg>
      <pc:sldChg chg="addSp modSp mod modTransition modAnim">
        <pc:chgData name="Jelena Marcinkevičienė" userId="b01e6a90-6eac-49e8-b77f-ab79788adb27" providerId="ADAL" clId="{C411E815-BEA3-414E-BAF8-7B4D7AC8439F}" dt="2026-08-04T06:32:49.138" v="4246"/>
        <pc:sldMkLst>
          <pc:docMk/>
          <pc:sldMk cId="1679109490" sldId="258"/>
        </pc:sldMkLst>
        <pc:spChg chg="add mod">
          <ac:chgData name="Jelena Marcinkevičienė" userId="b01e6a90-6eac-49e8-b77f-ab79788adb27" providerId="ADAL" clId="{C411E815-BEA3-414E-BAF8-7B4D7AC8439F}" dt="2026-08-04T06:10:23.614" v="4173" actId="1076"/>
          <ac:spMkLst>
            <pc:docMk/>
            <pc:sldMk cId="1679109490" sldId="258"/>
            <ac:spMk id="3" creationId="{E4AA94D3-5841-A53A-CE78-D8C47BBB5F9B}"/>
          </ac:spMkLst>
        </pc:spChg>
        <pc:spChg chg="mod">
          <ac:chgData name="Jelena Marcinkevičienė" userId="b01e6a90-6eac-49e8-b77f-ab79788adb27" providerId="ADAL" clId="{C411E815-BEA3-414E-BAF8-7B4D7AC8439F}" dt="2026-07-22T10:42:44.259" v="0" actId="14100"/>
          <ac:spMkLst>
            <pc:docMk/>
            <pc:sldMk cId="1679109490" sldId="258"/>
            <ac:spMk id="9" creationId="{8E04C0C8-AF65-E1B2-C33A-713A856ADC12}"/>
          </ac:spMkLst>
        </pc:spChg>
        <pc:graphicFrameChg chg="mod">
          <ac:chgData name="Jelena Marcinkevičienė" userId="b01e6a90-6eac-49e8-b77f-ab79788adb27" providerId="ADAL" clId="{C411E815-BEA3-414E-BAF8-7B4D7AC8439F}" dt="2026-08-04T06:10:19.187" v="4172" actId="14100"/>
          <ac:graphicFrameMkLst>
            <pc:docMk/>
            <pc:sldMk cId="1679109490" sldId="258"/>
            <ac:graphicFrameMk id="4" creationId="{15E9EDF7-BF9E-E10B-A4C9-E3BB9F4665E8}"/>
          </ac:graphicFrameMkLst>
        </pc:graphicFrameChg>
      </pc:sldChg>
      <pc:sldChg chg="modTransition modAnim">
        <pc:chgData name="Jelena Marcinkevičienė" userId="b01e6a90-6eac-49e8-b77f-ab79788adb27" providerId="ADAL" clId="{C411E815-BEA3-414E-BAF8-7B4D7AC8439F}" dt="2026-08-04T06:32:44.587" v="4245"/>
        <pc:sldMkLst>
          <pc:docMk/>
          <pc:sldMk cId="443584330" sldId="260"/>
        </pc:sldMkLst>
      </pc:sldChg>
      <pc:sldChg chg="addSp delSp modSp mod modTransition setBg">
        <pc:chgData name="Jelena Marcinkevičienė" userId="b01e6a90-6eac-49e8-b77f-ab79788adb27" providerId="ADAL" clId="{C411E815-BEA3-414E-BAF8-7B4D7AC8439F}" dt="2026-08-04T06:32:59.720" v="4249"/>
        <pc:sldMkLst>
          <pc:docMk/>
          <pc:sldMk cId="1495852752" sldId="261"/>
        </pc:sldMkLst>
        <pc:spChg chg="mod">
          <ac:chgData name="Jelena Marcinkevičienė" userId="b01e6a90-6eac-49e8-b77f-ab79788adb27" providerId="ADAL" clId="{C411E815-BEA3-414E-BAF8-7B4D7AC8439F}" dt="2026-08-03T12:03:15.843" v="3305" actId="20577"/>
          <ac:spMkLst>
            <pc:docMk/>
            <pc:sldMk cId="1495852752" sldId="261"/>
            <ac:spMk id="2" creationId="{33705E73-13C8-B5C6-C75F-B1679D00F19E}"/>
          </ac:spMkLst>
        </pc:spChg>
        <pc:spChg chg="add mod">
          <ac:chgData name="Jelena Marcinkevičienė" userId="b01e6a90-6eac-49e8-b77f-ab79788adb27" providerId="ADAL" clId="{C411E815-BEA3-414E-BAF8-7B4D7AC8439F}" dt="2026-08-03T11:59:04.078" v="3255" actId="948"/>
          <ac:spMkLst>
            <pc:docMk/>
            <pc:sldMk cId="1495852752" sldId="261"/>
            <ac:spMk id="5" creationId="{0302644E-3B1F-C13F-9365-4C998BA9378C}"/>
          </ac:spMkLst>
        </pc:spChg>
        <pc:spChg chg="add mod">
          <ac:chgData name="Jelena Marcinkevičienė" userId="b01e6a90-6eac-49e8-b77f-ab79788adb27" providerId="ADAL" clId="{C411E815-BEA3-414E-BAF8-7B4D7AC8439F}" dt="2026-08-03T12:13:44.418" v="3325" actId="20577"/>
          <ac:spMkLst>
            <pc:docMk/>
            <pc:sldMk cId="1495852752" sldId="261"/>
            <ac:spMk id="6" creationId="{0C13213F-6A63-606E-5904-3C4493AED5E6}"/>
          </ac:spMkLst>
        </pc:spChg>
        <pc:spChg chg="add">
          <ac:chgData name="Jelena Marcinkevičienė" userId="b01e6a90-6eac-49e8-b77f-ab79788adb27" providerId="ADAL" clId="{C411E815-BEA3-414E-BAF8-7B4D7AC8439F}" dt="2026-07-22T10:55:37.685" v="270" actId="26606"/>
          <ac:spMkLst>
            <pc:docMk/>
            <pc:sldMk cId="1495852752" sldId="261"/>
            <ac:spMk id="9" creationId="{5D11FD0E-2D27-4A5A-949D-222E61ECBCC3}"/>
          </ac:spMkLst>
        </pc:spChg>
        <pc:spChg chg="add">
          <ac:chgData name="Jelena Marcinkevičienė" userId="b01e6a90-6eac-49e8-b77f-ab79788adb27" providerId="ADAL" clId="{C411E815-BEA3-414E-BAF8-7B4D7AC8439F}" dt="2026-07-22T10:55:37.685" v="270" actId="26606"/>
          <ac:spMkLst>
            <pc:docMk/>
            <pc:sldMk cId="1495852752" sldId="261"/>
            <ac:spMk id="11" creationId="{1BC8109F-B452-45EE-8BB3-65433C039601}"/>
          </ac:spMkLst>
        </pc:spChg>
        <pc:graphicFrameChg chg="add mod">
          <ac:chgData name="Jelena Marcinkevičienė" userId="b01e6a90-6eac-49e8-b77f-ab79788adb27" providerId="ADAL" clId="{C411E815-BEA3-414E-BAF8-7B4D7AC8439F}" dt="2026-08-03T12:04:11.908" v="3310" actId="207"/>
          <ac:graphicFrameMkLst>
            <pc:docMk/>
            <pc:sldMk cId="1495852752" sldId="261"/>
            <ac:graphicFrameMk id="3" creationId="{0A0B695D-A8A9-18B7-D955-5D35EE713D5B}"/>
          </ac:graphicFrameMkLst>
        </pc:graphicFrameChg>
        <pc:graphicFrameChg chg="add mod">
          <ac:chgData name="Jelena Marcinkevičienė" userId="b01e6a90-6eac-49e8-b77f-ab79788adb27" providerId="ADAL" clId="{C411E815-BEA3-414E-BAF8-7B4D7AC8439F}" dt="2026-08-03T11:58:36.724" v="3253" actId="14100"/>
          <ac:graphicFrameMkLst>
            <pc:docMk/>
            <pc:sldMk cId="1495852752" sldId="261"/>
            <ac:graphicFrameMk id="4" creationId="{C8B72ABF-4B32-C916-F471-4ACFD49634E6}"/>
          </ac:graphicFrameMkLst>
        </pc:graphicFrameChg>
      </pc:sldChg>
      <pc:sldChg chg="addSp delSp modSp new del mod setBg">
        <pc:chgData name="Jelena Marcinkevičienė" userId="b01e6a90-6eac-49e8-b77f-ab79788adb27" providerId="ADAL" clId="{C411E815-BEA3-414E-BAF8-7B4D7AC8439F}" dt="2026-08-04T05:58:40.555" v="4170" actId="47"/>
        <pc:sldMkLst>
          <pc:docMk/>
          <pc:sldMk cId="3326252348" sldId="262"/>
        </pc:sldMkLst>
      </pc:sldChg>
      <pc:sldChg chg="addSp delSp modSp new mod modTransition modAnim">
        <pc:chgData name="Jelena Marcinkevičienė" userId="b01e6a90-6eac-49e8-b77f-ab79788adb27" providerId="ADAL" clId="{C411E815-BEA3-414E-BAF8-7B4D7AC8439F}" dt="2026-08-04T06:32:51.804" v="4247"/>
        <pc:sldMkLst>
          <pc:docMk/>
          <pc:sldMk cId="2065717573" sldId="263"/>
        </pc:sldMkLst>
        <pc:spChg chg="mod">
          <ac:chgData name="Jelena Marcinkevičienė" userId="b01e6a90-6eac-49e8-b77f-ab79788adb27" providerId="ADAL" clId="{C411E815-BEA3-414E-BAF8-7B4D7AC8439F}" dt="2026-07-22T12:14:29.441" v="901" actId="14100"/>
          <ac:spMkLst>
            <pc:docMk/>
            <pc:sldMk cId="2065717573" sldId="263"/>
            <ac:spMk id="2" creationId="{C92F33BA-9726-2175-A54B-352168AE9F4D}"/>
          </ac:spMkLst>
        </pc:spChg>
        <pc:spChg chg="add mod">
          <ac:chgData name="Jelena Marcinkevičienė" userId="b01e6a90-6eac-49e8-b77f-ab79788adb27" providerId="ADAL" clId="{C411E815-BEA3-414E-BAF8-7B4D7AC8439F}" dt="2026-08-04T05:20:26.555" v="3873" actId="1076"/>
          <ac:spMkLst>
            <pc:docMk/>
            <pc:sldMk cId="2065717573" sldId="263"/>
            <ac:spMk id="3" creationId="{1529E69B-941B-16DD-E8FD-84892765178D}"/>
          </ac:spMkLst>
        </pc:spChg>
        <pc:spChg chg="add del mod">
          <ac:chgData name="Jelena Marcinkevičienė" userId="b01e6a90-6eac-49e8-b77f-ab79788adb27" providerId="ADAL" clId="{C411E815-BEA3-414E-BAF8-7B4D7AC8439F}" dt="2026-08-03T11:43:36.857" v="3138" actId="21"/>
          <ac:spMkLst>
            <pc:docMk/>
            <pc:sldMk cId="2065717573" sldId="263"/>
            <ac:spMk id="3" creationId="{756C5CC5-9616-AC68-ACA8-09D9E4C0A156}"/>
          </ac:spMkLst>
        </pc:spChg>
        <pc:graphicFrameChg chg="add mod">
          <ac:chgData name="Jelena Marcinkevičienė" userId="b01e6a90-6eac-49e8-b77f-ab79788adb27" providerId="ADAL" clId="{C411E815-BEA3-414E-BAF8-7B4D7AC8439F}" dt="2026-07-24T08:32:44.883" v="2349" actId="1076"/>
          <ac:graphicFrameMkLst>
            <pc:docMk/>
            <pc:sldMk cId="2065717573" sldId="263"/>
            <ac:graphicFrameMk id="6" creationId="{B8191274-0693-4545-61F6-40D97F45062D}"/>
          </ac:graphicFrameMkLst>
        </pc:graphicFrameChg>
        <pc:graphicFrameChg chg="add mod modGraphic">
          <ac:chgData name="Jelena Marcinkevičienė" userId="b01e6a90-6eac-49e8-b77f-ab79788adb27" providerId="ADAL" clId="{C411E815-BEA3-414E-BAF8-7B4D7AC8439F}" dt="2026-07-24T08:32:36.736" v="2348" actId="1076"/>
          <ac:graphicFrameMkLst>
            <pc:docMk/>
            <pc:sldMk cId="2065717573" sldId="263"/>
            <ac:graphicFrameMk id="8" creationId="{CD37C034-212D-0061-82F8-5E6649AB7A22}"/>
          </ac:graphicFrameMkLst>
        </pc:graphicFrameChg>
      </pc:sldChg>
      <pc:sldChg chg="addSp delSp modSp new mod modTransition modAnim">
        <pc:chgData name="Jelena Marcinkevičienė" userId="b01e6a90-6eac-49e8-b77f-ab79788adb27" providerId="ADAL" clId="{C411E815-BEA3-414E-BAF8-7B4D7AC8439F}" dt="2026-08-04T06:33:02.007" v="4250"/>
        <pc:sldMkLst>
          <pc:docMk/>
          <pc:sldMk cId="2467151199" sldId="264"/>
        </pc:sldMkLst>
        <pc:spChg chg="mod">
          <ac:chgData name="Jelena Marcinkevičienė" userId="b01e6a90-6eac-49e8-b77f-ab79788adb27" providerId="ADAL" clId="{C411E815-BEA3-414E-BAF8-7B4D7AC8439F}" dt="2026-08-04T05:56:18.143" v="4163" actId="14100"/>
          <ac:spMkLst>
            <pc:docMk/>
            <pc:sldMk cId="2467151199" sldId="264"/>
            <ac:spMk id="2" creationId="{DA4DF30F-4893-4FCC-11D2-EAFCD75B57A6}"/>
          </ac:spMkLst>
        </pc:spChg>
        <pc:spChg chg="add del">
          <ac:chgData name="Jelena Marcinkevičienė" userId="b01e6a90-6eac-49e8-b77f-ab79788adb27" providerId="ADAL" clId="{C411E815-BEA3-414E-BAF8-7B4D7AC8439F}" dt="2026-08-03T12:34:43.558" v="3380" actId="1957"/>
          <ac:spMkLst>
            <pc:docMk/>
            <pc:sldMk cId="2467151199" sldId="264"/>
            <ac:spMk id="3" creationId="{3508750B-53CC-3C95-8B8F-BE48934ACB1D}"/>
          </ac:spMkLst>
        </pc:spChg>
        <pc:spChg chg="add mod">
          <ac:chgData name="Jelena Marcinkevičienė" userId="b01e6a90-6eac-49e8-b77f-ab79788adb27" providerId="ADAL" clId="{C411E815-BEA3-414E-BAF8-7B4D7AC8439F}" dt="2026-08-04T06:29:21.550" v="4205" actId="1076"/>
          <ac:spMkLst>
            <pc:docMk/>
            <pc:sldMk cId="2467151199" sldId="264"/>
            <ac:spMk id="6" creationId="{76F58400-E92D-12CD-1A41-45D96F0A08FA}"/>
          </ac:spMkLst>
        </pc:spChg>
        <pc:spChg chg="add del mod">
          <ac:chgData name="Jelena Marcinkevičienė" userId="b01e6a90-6eac-49e8-b77f-ab79788adb27" providerId="ADAL" clId="{C411E815-BEA3-414E-BAF8-7B4D7AC8439F}" dt="2026-08-04T05:36:21.322" v="3875" actId="1957"/>
          <ac:spMkLst>
            <pc:docMk/>
            <pc:sldMk cId="2467151199" sldId="264"/>
            <ac:spMk id="14" creationId="{2FD6B0E0-7A2C-FF95-2686-52C408B79FAC}"/>
          </ac:spMkLst>
        </pc:spChg>
        <pc:graphicFrameChg chg="add mod">
          <ac:chgData name="Jelena Marcinkevičienė" userId="b01e6a90-6eac-49e8-b77f-ab79788adb27" providerId="ADAL" clId="{C411E815-BEA3-414E-BAF8-7B4D7AC8439F}" dt="2026-08-04T05:57:36.561" v="4165" actId="14100"/>
          <ac:graphicFrameMkLst>
            <pc:docMk/>
            <pc:sldMk cId="2467151199" sldId="264"/>
            <ac:graphicFrameMk id="5" creationId="{A7626542-FEFB-BC7F-4FC8-10F2E270E62C}"/>
          </ac:graphicFrameMkLst>
        </pc:graphicFrameChg>
        <pc:graphicFrameChg chg="add mod">
          <ac:chgData name="Jelena Marcinkevičienė" userId="b01e6a90-6eac-49e8-b77f-ab79788adb27" providerId="ADAL" clId="{C411E815-BEA3-414E-BAF8-7B4D7AC8439F}" dt="2026-08-03T12:33:36.163" v="3375" actId="1957"/>
          <ac:graphicFrameMkLst>
            <pc:docMk/>
            <pc:sldMk cId="2467151199" sldId="264"/>
            <ac:graphicFrameMk id="6" creationId="{546FC6AE-D92E-4DAE-64B9-12184DF2DFCB}"/>
          </ac:graphicFrameMkLst>
        </pc:graphicFrameChg>
        <pc:graphicFrameChg chg="add mod">
          <ac:chgData name="Jelena Marcinkevičienė" userId="b01e6a90-6eac-49e8-b77f-ab79788adb27" providerId="ADAL" clId="{C411E815-BEA3-414E-BAF8-7B4D7AC8439F}" dt="2026-08-03T12:34:05.293" v="3378" actId="1957"/>
          <ac:graphicFrameMkLst>
            <pc:docMk/>
            <pc:sldMk cId="2467151199" sldId="264"/>
            <ac:graphicFrameMk id="9" creationId="{E56272AC-34A6-58AB-2E0F-028FBA10D019}"/>
          </ac:graphicFrameMkLst>
        </pc:graphicFrameChg>
        <pc:graphicFrameChg chg="add del mod">
          <ac:chgData name="Jelena Marcinkevičienė" userId="b01e6a90-6eac-49e8-b77f-ab79788adb27" providerId="ADAL" clId="{C411E815-BEA3-414E-BAF8-7B4D7AC8439F}" dt="2026-08-03T13:39:29.565" v="3389" actId="478"/>
          <ac:graphicFrameMkLst>
            <pc:docMk/>
            <pc:sldMk cId="2467151199" sldId="264"/>
            <ac:graphicFrameMk id="12" creationId="{06A20000-B669-AB84-BE44-F35AA79351D6}"/>
          </ac:graphicFrameMkLst>
        </pc:graphicFrameChg>
      </pc:sldChg>
      <pc:sldChg chg="addSp delSp modSp new del mod">
        <pc:chgData name="Jelena Marcinkevičienė" userId="b01e6a90-6eac-49e8-b77f-ab79788adb27" providerId="ADAL" clId="{C411E815-BEA3-414E-BAF8-7B4D7AC8439F}" dt="2026-08-03T12:03:58.073" v="3306" actId="47"/>
        <pc:sldMkLst>
          <pc:docMk/>
          <pc:sldMk cId="4125952901" sldId="264"/>
        </pc:sldMkLst>
        <pc:spChg chg="mod">
          <ac:chgData name="Jelena Marcinkevičienė" userId="b01e6a90-6eac-49e8-b77f-ab79788adb27" providerId="ADAL" clId="{C411E815-BEA3-414E-BAF8-7B4D7AC8439F}" dt="2026-08-03T11:54:08.463" v="3211" actId="14100"/>
          <ac:spMkLst>
            <pc:docMk/>
            <pc:sldMk cId="4125952901" sldId="264"/>
            <ac:spMk id="2" creationId="{85729BDD-916E-0FD1-EBF7-727FC1121386}"/>
          </ac:spMkLst>
        </pc:spChg>
        <pc:spChg chg="del">
          <ac:chgData name="Jelena Marcinkevičienė" userId="b01e6a90-6eac-49e8-b77f-ab79788adb27" providerId="ADAL" clId="{C411E815-BEA3-414E-BAF8-7B4D7AC8439F}" dt="2026-08-03T11:32:41.907" v="3015" actId="1957"/>
          <ac:spMkLst>
            <pc:docMk/>
            <pc:sldMk cId="4125952901" sldId="264"/>
            <ac:spMk id="3" creationId="{1AA68BC9-39C2-AC97-C593-C8DE06027133}"/>
          </ac:spMkLst>
        </pc:spChg>
        <pc:spChg chg="add mod">
          <ac:chgData name="Jelena Marcinkevičienė" userId="b01e6a90-6eac-49e8-b77f-ab79788adb27" providerId="ADAL" clId="{C411E815-BEA3-414E-BAF8-7B4D7AC8439F}" dt="2026-08-03T11:43:17.060" v="3137" actId="20577"/>
          <ac:spMkLst>
            <pc:docMk/>
            <pc:sldMk cId="4125952901" sldId="264"/>
            <ac:spMk id="8" creationId="{E3D26628-C0BD-A5D6-3EDD-E53A79632C43}"/>
          </ac:spMkLst>
        </pc:spChg>
        <pc:spChg chg="add del mod">
          <ac:chgData name="Jelena Marcinkevičienė" userId="b01e6a90-6eac-49e8-b77f-ab79788adb27" providerId="ADAL" clId="{C411E815-BEA3-414E-BAF8-7B4D7AC8439F}" dt="2026-08-03T11:54:25.647" v="3215" actId="478"/>
          <ac:spMkLst>
            <pc:docMk/>
            <pc:sldMk cId="4125952901" sldId="264"/>
            <ac:spMk id="9" creationId="{756C5CC5-9616-AC68-ACA8-09D9E4C0A156}"/>
          </ac:spMkLst>
        </pc:spChg>
        <pc:graphicFrameChg chg="add mod">
          <ac:chgData name="Jelena Marcinkevičienė" userId="b01e6a90-6eac-49e8-b77f-ab79788adb27" providerId="ADAL" clId="{C411E815-BEA3-414E-BAF8-7B4D7AC8439F}" dt="2026-08-03T11:55:07.522" v="3220" actId="207"/>
          <ac:graphicFrameMkLst>
            <pc:docMk/>
            <pc:sldMk cId="4125952901" sldId="264"/>
            <ac:graphicFrameMk id="6" creationId="{0C1752E3-E8C1-1865-F1A2-C6B943427C11}"/>
          </ac:graphicFrameMkLst>
        </pc:graphicFrameChg>
        <pc:picChg chg="add">
          <ac:chgData name="Jelena Marcinkevičienė" userId="b01e6a90-6eac-49e8-b77f-ab79788adb27" providerId="ADAL" clId="{C411E815-BEA3-414E-BAF8-7B4D7AC8439F}" dt="2026-08-03T11:43:11.811" v="3135"/>
          <ac:picMkLst>
            <pc:docMk/>
            <pc:sldMk cId="4125952901" sldId="264"/>
            <ac:picMk id="7" creationId="{8CF1B9BD-532A-F1D4-C1B7-B0F9CEE86EE2}"/>
          </ac:picMkLst>
        </pc:picChg>
      </pc:sldChg>
      <pc:sldChg chg="addSp delSp modSp new mod modTransition setBg">
        <pc:chgData name="Jelena Marcinkevičienė" userId="b01e6a90-6eac-49e8-b77f-ab79788adb27" providerId="ADAL" clId="{C411E815-BEA3-414E-BAF8-7B4D7AC8439F}" dt="2026-08-04T06:33:04.466" v="4251"/>
        <pc:sldMkLst>
          <pc:docMk/>
          <pc:sldMk cId="3247141785" sldId="265"/>
        </pc:sldMkLst>
        <pc:spChg chg="mod">
          <ac:chgData name="Jelena Marcinkevičienė" userId="b01e6a90-6eac-49e8-b77f-ab79788adb27" providerId="ADAL" clId="{C411E815-BEA3-414E-BAF8-7B4D7AC8439F}" dt="2026-08-04T06:31:36.120" v="4232" actId="255"/>
          <ac:spMkLst>
            <pc:docMk/>
            <pc:sldMk cId="3247141785" sldId="265"/>
            <ac:spMk id="2" creationId="{BEE86826-2285-459C-28E8-65E1A008D969}"/>
          </ac:spMkLst>
        </pc:spChg>
        <pc:spChg chg="del">
          <ac:chgData name="Jelena Marcinkevičienė" userId="b01e6a90-6eac-49e8-b77f-ab79788adb27" providerId="ADAL" clId="{C411E815-BEA3-414E-BAF8-7B4D7AC8439F}" dt="2026-08-04T06:30:43.038" v="4221" actId="478"/>
          <ac:spMkLst>
            <pc:docMk/>
            <pc:sldMk cId="3247141785" sldId="265"/>
            <ac:spMk id="3" creationId="{9A11C239-C068-AFBF-440C-628E6ACC4232}"/>
          </ac:spMkLst>
        </pc:spChg>
        <pc:spChg chg="add">
          <ac:chgData name="Jelena Marcinkevičienė" userId="b01e6a90-6eac-49e8-b77f-ab79788adb27" providerId="ADAL" clId="{C411E815-BEA3-414E-BAF8-7B4D7AC8439F}" dt="2026-08-04T06:31:14.025" v="4226" actId="26606"/>
          <ac:spMkLst>
            <pc:docMk/>
            <pc:sldMk cId="3247141785" sldId="265"/>
            <ac:spMk id="7" creationId="{A134706B-150F-487B-B4FB-34C10219C72F}"/>
          </ac:spMkLst>
        </pc:spChg>
        <pc:spChg chg="add">
          <ac:chgData name="Jelena Marcinkevičienė" userId="b01e6a90-6eac-49e8-b77f-ab79788adb27" providerId="ADAL" clId="{C411E815-BEA3-414E-BAF8-7B4D7AC8439F}" dt="2026-08-04T06:31:14.025" v="4226" actId="26606"/>
          <ac:spMkLst>
            <pc:docMk/>
            <pc:sldMk cId="3247141785" sldId="265"/>
            <ac:spMk id="9" creationId="{25FD23E7-C75D-4AFA-A4D4-BE5558110941}"/>
          </ac:spMkLst>
        </pc:spChg>
        <pc:spChg chg="add">
          <ac:chgData name="Jelena Marcinkevičienė" userId="b01e6a90-6eac-49e8-b77f-ab79788adb27" providerId="ADAL" clId="{C411E815-BEA3-414E-BAF8-7B4D7AC8439F}" dt="2026-08-04T06:31:14.025" v="4226" actId="26606"/>
          <ac:spMkLst>
            <pc:docMk/>
            <pc:sldMk cId="3247141785" sldId="265"/>
            <ac:spMk id="11" creationId="{D6705569-F545-4F47-A260-A9202826EA2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69200550546193"/>
          <c:y val="2.3088922395338881E-2"/>
          <c:w val="0.89030796150481195"/>
          <c:h val="0.72125801983085447"/>
        </c:manualLayout>
      </c:layout>
      <c:lineChart>
        <c:grouping val="standard"/>
        <c:varyColors val="0"/>
        <c:ser>
          <c:idx val="0"/>
          <c:order val="0"/>
          <c:tx>
            <c:strRef>
              <c:f>'Vaikai su negalia 2025 m'!$C$8</c:f>
              <c:strCache>
                <c:ptCount val="1"/>
                <c:pt idx="0">
                  <c:v>vaikų su negalia sk.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'Vaikai su negalia 2025 m'!$D$4:$G$4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'Vaikai su negalia 2025 m'!$D$8:$G$8</c:f>
              <c:numCache>
                <c:formatCode>General</c:formatCode>
                <c:ptCount val="4"/>
                <c:pt idx="0">
                  <c:v>171</c:v>
                </c:pt>
                <c:pt idx="1">
                  <c:v>186</c:v>
                </c:pt>
                <c:pt idx="2">
                  <c:v>190</c:v>
                </c:pt>
                <c:pt idx="3">
                  <c:v>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A9-4F4B-A97A-B9EED7281D7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967501247"/>
        <c:axId val="967498367"/>
      </c:lineChart>
      <c:catAx>
        <c:axId val="96750124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967498367"/>
        <c:crosses val="autoZero"/>
        <c:auto val="1"/>
        <c:lblAlgn val="ctr"/>
        <c:lblOffset val="100"/>
        <c:noMultiLvlLbl val="0"/>
      </c:catAx>
      <c:valAx>
        <c:axId val="9674983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9675012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'Vaikai su negalia 2025 m'!$C$5</c:f>
              <c:strCache>
                <c:ptCount val="1"/>
                <c:pt idx="0">
                  <c:v>lengvas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6704437500627025E-2"/>
                  <c:y val="4.6376691233863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88F-4A58-BFFB-0B8C346F22B2}"/>
                </c:ext>
              </c:extLst>
            </c:dLbl>
            <c:dLbl>
              <c:idx val="1"/>
              <c:layout>
                <c:manualLayout>
                  <c:x val="-3.9154666973299057E-2"/>
                  <c:y val="4.98234809427810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88F-4A58-BFFB-0B8C346F22B2}"/>
                </c:ext>
              </c:extLst>
            </c:dLbl>
            <c:dLbl>
              <c:idx val="2"/>
              <c:layout>
                <c:manualLayout>
                  <c:x val="-4.405512591864312E-2"/>
                  <c:y val="4.29299015249466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88F-4A58-BFFB-0B8C346F22B2}"/>
                </c:ext>
              </c:extLst>
            </c:dLbl>
            <c:dLbl>
              <c:idx val="3"/>
              <c:layout>
                <c:manualLayout>
                  <c:x val="-4.1604896445971089E-2"/>
                  <c:y val="4.29299015249466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88F-4A58-BFFB-0B8C346F22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'Vaikai su negalia 2025 m'!$D$4:$G$4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'Vaikai su negalia 2025 m'!$D$5:$G$5</c:f>
              <c:numCache>
                <c:formatCode>General</c:formatCode>
                <c:ptCount val="4"/>
                <c:pt idx="0">
                  <c:v>37</c:v>
                </c:pt>
                <c:pt idx="1">
                  <c:v>41</c:v>
                </c:pt>
                <c:pt idx="2">
                  <c:v>36</c:v>
                </c:pt>
                <c:pt idx="3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8F-4A58-BFFB-0B8C346F22B2}"/>
            </c:ext>
          </c:extLst>
        </c:ser>
        <c:ser>
          <c:idx val="1"/>
          <c:order val="1"/>
          <c:tx>
            <c:strRef>
              <c:f>'Vaikai su negalia 2025 m'!$C$6</c:f>
              <c:strCache>
                <c:ptCount val="1"/>
                <c:pt idx="0">
                  <c:v>vidutinis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'Vaikai su negalia 2025 m'!$D$4:$G$4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'Vaikai su negalia 2025 m'!$D$6:$G$6</c:f>
              <c:numCache>
                <c:formatCode>General</c:formatCode>
                <c:ptCount val="4"/>
                <c:pt idx="0">
                  <c:v>87</c:v>
                </c:pt>
                <c:pt idx="1">
                  <c:v>96</c:v>
                </c:pt>
                <c:pt idx="2">
                  <c:v>99</c:v>
                </c:pt>
                <c:pt idx="3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8F-4A58-BFFB-0B8C346F22B2}"/>
            </c:ext>
          </c:extLst>
        </c:ser>
        <c:ser>
          <c:idx val="2"/>
          <c:order val="2"/>
          <c:tx>
            <c:strRef>
              <c:f>'Vaikai su negalia 2025 m'!$C$7</c:f>
              <c:strCache>
                <c:ptCount val="1"/>
                <c:pt idx="0">
                  <c:v>sunkus</c:v>
                </c:pt>
              </c:strCache>
            </c:strRef>
          </c:tx>
          <c:spPr>
            <a:ln w="317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'Vaikai su negalia 2025 m'!$D$4:$G$4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'Vaikai su negalia 2025 m'!$D$7:$G$7</c:f>
              <c:numCache>
                <c:formatCode>General</c:formatCode>
                <c:ptCount val="4"/>
                <c:pt idx="0">
                  <c:v>47</c:v>
                </c:pt>
                <c:pt idx="1">
                  <c:v>49</c:v>
                </c:pt>
                <c:pt idx="2">
                  <c:v>55</c:v>
                </c:pt>
                <c:pt idx="3">
                  <c:v>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88F-4A58-BFFB-0B8C346F22B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998308719"/>
        <c:axId val="998309199"/>
      </c:lineChart>
      <c:catAx>
        <c:axId val="99830871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998309199"/>
        <c:crosses val="autoZero"/>
        <c:auto val="1"/>
        <c:lblAlgn val="ctr"/>
        <c:lblOffset val="100"/>
        <c:noMultiLvlLbl val="0"/>
      </c:catAx>
      <c:valAx>
        <c:axId val="998309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998308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400" b="1" i="0" u="none" strike="noStrike" kern="1200" baseline="0">
                <a:solidFill>
                  <a:sysClr val="windowText" lastClr="000000"/>
                </a:solidFill>
                <a:latin typeface="Aptos "/>
                <a:ea typeface="+mn-ea"/>
                <a:cs typeface="+mn-cs"/>
              </a:defRPr>
            </a:pPr>
            <a:r>
              <a:rPr lang="lt-LT" sz="1400" dirty="0">
                <a:solidFill>
                  <a:sysClr val="windowText" lastClr="000000"/>
                </a:solidFill>
                <a:latin typeface="+mj-lt"/>
              </a:rPr>
              <a:t>Vaikų su negalia skaičius</a:t>
            </a:r>
            <a:r>
              <a:rPr lang="lt-LT" sz="1400" baseline="0" dirty="0">
                <a:solidFill>
                  <a:sysClr val="windowText" lastClr="000000"/>
                </a:solidFill>
                <a:latin typeface="+mj-lt"/>
              </a:rPr>
              <a:t> pagal amžiaus grupę 2024-2025 m. Trakų r. sav.</a:t>
            </a:r>
            <a:endParaRPr lang="lt-LT" sz="1400" dirty="0">
              <a:solidFill>
                <a:sysClr val="windowText" lastClr="000000"/>
              </a:solidFill>
              <a:latin typeface="+mj-lt"/>
            </a:endParaRPr>
          </a:p>
        </c:rich>
      </c:tx>
      <c:layout>
        <c:manualLayout>
          <c:xMode val="edge"/>
          <c:yMode val="edge"/>
          <c:x val="7.5954106280193209E-2"/>
          <c:y val="2.33491399656841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400" b="1" i="0" u="none" strike="noStrike" kern="1200" baseline="0">
              <a:solidFill>
                <a:sysClr val="windowText" lastClr="000000"/>
              </a:solidFill>
              <a:latin typeface="Aptos 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'Vaikai su negalia 2025 m'!$D$27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'Vaikai su negalia 2025 m'!$C$28:$C$30</c:f>
              <c:strCache>
                <c:ptCount val="3"/>
                <c:pt idx="0">
                  <c:v>0-5 m.</c:v>
                </c:pt>
                <c:pt idx="1">
                  <c:v>6-13 m.</c:v>
                </c:pt>
                <c:pt idx="2">
                  <c:v>14-17 m.</c:v>
                </c:pt>
              </c:strCache>
            </c:strRef>
          </c:cat>
          <c:val>
            <c:numRef>
              <c:f>'Vaikai su negalia 2025 m'!$D$28:$D$30</c:f>
              <c:numCache>
                <c:formatCode>General</c:formatCode>
                <c:ptCount val="3"/>
                <c:pt idx="0">
                  <c:v>48</c:v>
                </c:pt>
                <c:pt idx="1">
                  <c:v>109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B8-439B-B26D-CD5EB21F3DE9}"/>
            </c:ext>
          </c:extLst>
        </c:ser>
        <c:ser>
          <c:idx val="1"/>
          <c:order val="1"/>
          <c:tx>
            <c:strRef>
              <c:f>'Vaikai su negalia 2025 m'!$E$27</c:f>
              <c:strCache>
                <c:ptCount val="1"/>
                <c:pt idx="0">
                  <c:v>2024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'Vaikai su negalia 2025 m'!$C$28:$C$30</c:f>
              <c:strCache>
                <c:ptCount val="3"/>
                <c:pt idx="0">
                  <c:v>0-5 m.</c:v>
                </c:pt>
                <c:pt idx="1">
                  <c:v>6-13 m.</c:v>
                </c:pt>
                <c:pt idx="2">
                  <c:v>14-17 m.</c:v>
                </c:pt>
              </c:strCache>
            </c:strRef>
          </c:cat>
          <c:val>
            <c:numRef>
              <c:f>'Vaikai su negalia 2025 m'!$E$28:$E$30</c:f>
              <c:numCache>
                <c:formatCode>General</c:formatCode>
                <c:ptCount val="3"/>
                <c:pt idx="0">
                  <c:v>48</c:v>
                </c:pt>
                <c:pt idx="1">
                  <c:v>101</c:v>
                </c:pt>
                <c:pt idx="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B8-439B-B26D-CD5EB21F3DE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212466319"/>
        <c:axId val="1212467279"/>
      </c:barChart>
      <c:catAx>
        <c:axId val="12124663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212467279"/>
        <c:crosses val="autoZero"/>
        <c:auto val="1"/>
        <c:lblAlgn val="ctr"/>
        <c:lblOffset val="100"/>
        <c:noMultiLvlLbl val="0"/>
      </c:catAx>
      <c:valAx>
        <c:axId val="12124672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2124663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0-5 m.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sunkus</c:v>
                </c:pt>
                <c:pt idx="1">
                  <c:v>vidutinis</c:v>
                </c:pt>
                <c:pt idx="2">
                  <c:v>lengvas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 formatCode="0.00%">
                  <c:v>0.38240000000000002</c:v>
                </c:pt>
                <c:pt idx="1">
                  <c:v>0.16</c:v>
                </c:pt>
                <c:pt idx="2" formatCode="0.00%">
                  <c:v>0.17649999999999999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07-41DD-B6CB-A65F3008F212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6-13 m.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07-41DD-B6CB-A65F3008F212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07-41DD-B6CB-A65F3008F212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07-41DD-B6CB-A65F3008F2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sunkus</c:v>
                </c:pt>
                <c:pt idx="1">
                  <c:v>vidutinis</c:v>
                </c:pt>
                <c:pt idx="2">
                  <c:v>lengvas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 formatCode="0.00%">
                  <c:v>0.52939999999999998</c:v>
                </c:pt>
                <c:pt idx="1">
                  <c:v>0.61</c:v>
                </c:pt>
                <c:pt idx="2" formatCode="0.00%">
                  <c:v>0.35289999999999999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07-41DD-B6CB-A65F3008F212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14-17 m.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sunkus</c:v>
                </c:pt>
                <c:pt idx="1">
                  <c:v>vidutinis</c:v>
                </c:pt>
                <c:pt idx="2">
                  <c:v>lengvas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 formatCode="0.00%">
                  <c:v>8.8200000000000001E-2</c:v>
                </c:pt>
                <c:pt idx="1">
                  <c:v>0.23</c:v>
                </c:pt>
                <c:pt idx="2" formatCode="0.00%">
                  <c:v>0.47060000000000002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07-41DD-B6CB-A65F3008F2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46077728"/>
        <c:axId val="1546079648"/>
      </c:barChart>
      <c:catAx>
        <c:axId val="1546077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6079648"/>
        <c:crosses val="autoZero"/>
        <c:auto val="1"/>
        <c:lblAlgn val="ctr"/>
        <c:lblOffset val="100"/>
        <c:noMultiLvlLbl val="0"/>
      </c:catAx>
      <c:valAx>
        <c:axId val="1546079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46077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755010014543344"/>
          <c:y val="0.8519177053474124"/>
          <c:w val="0.36554728900277578"/>
          <c:h val="0.119005339170093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2024</a:t>
            </a:r>
          </a:p>
        </c:rich>
      </c:tx>
      <c:layout>
        <c:manualLayout>
          <c:xMode val="edge"/>
          <c:yMode val="edge"/>
          <c:x val="0.81885593220338981"/>
          <c:y val="0.887267318695996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2024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C8C-4D26-B798-C2376745D60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C8C-4D26-B798-C2376745D60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C8C-4D26-B798-C2376745D60E}"/>
              </c:ext>
            </c:extLst>
          </c:dPt>
          <c:dLbls>
            <c:dLbl>
              <c:idx val="0"/>
              <c:layout>
                <c:manualLayout>
                  <c:x val="-0.54202193532861509"/>
                  <c:y val="-3.9193616818995157E-2"/>
                </c:manualLayout>
              </c:layout>
              <c:tx>
                <c:rich>
                  <a:bodyPr/>
                  <a:lstStyle/>
                  <a:p>
                    <a:fld id="{A91BF31E-39EE-4B33-9B15-B9A1F6769DCF}" type="CATEGORYNAME">
                      <a:rPr lang="en-US"/>
                      <a:pPr/>
                      <a:t>[KATEGORIJOS PAVADINIMAS]</a:t>
                    </a:fld>
                    <a:r>
                      <a:rPr lang="en-US" baseline="0" dirty="0"/>
                      <a:t>; </a:t>
                    </a:r>
                    <a:fld id="{D1071B1A-F5D7-4654-A3A6-80B6CFFD0DE1}" type="VALUE">
                      <a:rPr lang="en-US" b="1" baseline="0"/>
                      <a:pPr/>
                      <a:t>[REIKŠMĖ]</a:t>
                    </a:fld>
                    <a:r>
                      <a:rPr lang="en-US" baseline="0" dirty="0"/>
                      <a:t>; </a:t>
                    </a:r>
                    <a:fld id="{287513D3-38A6-44D2-81FF-E92F3DA482F2}" type="PERCENTAGE">
                      <a:rPr lang="en-US" baseline="0"/>
                      <a:pPr/>
                      <a:t>[PROCENTAI]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1081506656224"/>
                      <c:h val="0.24809181427701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C8C-4D26-B798-C2376745D60E}"/>
                </c:ext>
              </c:extLst>
            </c:dLbl>
            <c:dLbl>
              <c:idx val="1"/>
              <c:layout>
                <c:manualLayout>
                  <c:x val="-2.3771546533120365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AA127DE-153D-4BFC-A0BC-7898261DEAF5}" type="CATEGORYNAME">
                      <a:rPr lang="es-ES" dirty="0"/>
                      <a:pPr>
                        <a:defRPr sz="1400">
                          <a:solidFill>
                            <a:schemeClr val="tx1"/>
                          </a:solidFill>
                        </a:defRPr>
                      </a:pPr>
                      <a:t>[KATEGORIJOS PAVADINIMAS]</a:t>
                    </a:fld>
                    <a:r>
                      <a:rPr lang="es-ES" baseline="0" dirty="0"/>
                      <a:t>; </a:t>
                    </a:r>
                    <a:fld id="{7EC579C3-527C-4E5D-B237-348253A2A5B1}" type="VALUE">
                      <a:rPr lang="es-ES" b="1" baseline="0" dirty="0"/>
                      <a:pPr>
                        <a:defRPr sz="1400">
                          <a:solidFill>
                            <a:schemeClr val="tx1"/>
                          </a:solidFill>
                        </a:defRPr>
                      </a:pPr>
                      <a:t>[REIKŠMĖ]</a:t>
                    </a:fld>
                    <a:r>
                      <a:rPr lang="es-ES" baseline="0" dirty="0"/>
                      <a:t>; </a:t>
                    </a:r>
                    <a:fld id="{86869B79-70EF-44D7-AA92-492D13493CA3}" type="PERCENTAGE">
                      <a:rPr lang="es-ES" baseline="0" dirty="0"/>
                      <a:pPr>
                        <a:defRPr sz="1400">
                          <a:solidFill>
                            <a:schemeClr val="tx1"/>
                          </a:solidFill>
                        </a:defRPr>
                      </a:pPr>
                      <a:t>[PROCENTAI]</a:t>
                    </a:fld>
                    <a:endParaRPr lang="es-E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16044015756208"/>
                      <c:h val="0.240379395946718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C8C-4D26-B798-C2376745D60E}"/>
                </c:ext>
              </c:extLst>
            </c:dLbl>
            <c:dLbl>
              <c:idx val="2"/>
              <c:layout>
                <c:manualLayout>
                  <c:x val="0.29525670317499308"/>
                  <c:y val="0"/>
                </c:manualLayout>
              </c:layout>
              <c:tx>
                <c:rich>
                  <a:bodyPr/>
                  <a:lstStyle/>
                  <a:p>
                    <a:fld id="{D4D367BD-88F8-4855-8FAE-30D23DF01A94}" type="CATEGORYNAME">
                      <a:rPr lang="en-US" dirty="0"/>
                      <a:pPr/>
                      <a:t>[KATEGORIJOS PAVADINIMAS]</a:t>
                    </a:fld>
                    <a:r>
                      <a:rPr lang="en-US" baseline="0" dirty="0"/>
                      <a:t>; </a:t>
                    </a:r>
                    <a:fld id="{076E721C-69C3-4B98-B9FC-C28358857A02}" type="VALUE">
                      <a:rPr lang="en-US" b="1" baseline="0" dirty="0"/>
                      <a:pPr/>
                      <a:t>[REIKŠMĖ]</a:t>
                    </a:fld>
                    <a:r>
                      <a:rPr lang="en-US" baseline="0" dirty="0"/>
                      <a:t>; </a:t>
                    </a:r>
                    <a:fld id="{B1887B55-E537-410D-B9F2-9298346417DE}" type="PERCENTAGE">
                      <a:rPr lang="en-US" baseline="0" dirty="0"/>
                      <a:pPr/>
                      <a:t>[PROCENTAI]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189856297328834"/>
                      <c:h val="0.2082743284939023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C8C-4D26-B798-C2376745D6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Lapas1!$A$2:$A$4</c:f>
              <c:strCache>
                <c:ptCount val="3"/>
                <c:pt idx="0">
                  <c:v>be negalios</c:v>
                </c:pt>
                <c:pt idx="1">
                  <c:v>darbingo amžiaus su negalia</c:v>
                </c:pt>
                <c:pt idx="2">
                  <c:v>pensinio amžiaus su negalia</c:v>
                </c:pt>
              </c:strCache>
            </c:strRef>
          </c:cat>
          <c:val>
            <c:numRef>
              <c:f>Lapas1!$B$2:$B$4</c:f>
              <c:numCache>
                <c:formatCode>General</c:formatCode>
                <c:ptCount val="3"/>
                <c:pt idx="0">
                  <c:v>25831</c:v>
                </c:pt>
                <c:pt idx="1">
                  <c:v>1628</c:v>
                </c:pt>
                <c:pt idx="2">
                  <c:v>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8C-4D26-B798-C2376745D60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>
      <a:outerShdw blurRad="50800" dist="38100" dir="2700000" algn="tl" rotWithShape="0">
        <a:prstClr val="black">
          <a:alpha val="40000"/>
        </a:prstClr>
      </a:outerShdw>
      <a:softEdge rad="177800"/>
    </a:effectLst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chemeClr val="tx1"/>
                </a:solidFill>
              </a:rPr>
              <a:t>2025</a:t>
            </a:r>
          </a:p>
        </c:rich>
      </c:tx>
      <c:layout>
        <c:manualLayout>
          <c:xMode val="edge"/>
          <c:yMode val="edge"/>
          <c:x val="0.78428571428571425"/>
          <c:y val="0.871345375470196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2025</c:v>
                </c:pt>
              </c:strCache>
            </c:strRef>
          </c:tx>
          <c:spPr>
            <a:effectLst>
              <a:outerShdw blurRad="76200" sx="1000" sy="1000" algn="ctr" rotWithShape="0">
                <a:prstClr val="black">
                  <a:alpha val="2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76200" sx="1000" sy="1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80B-4DE7-92D8-9CCE1369C63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76200" sx="1000" sy="1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80B-4DE7-92D8-9CCE1369C63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76200" sx="1000" sy="1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C80B-4DE7-92D8-9CCE1369C633}"/>
              </c:ext>
            </c:extLst>
          </c:dPt>
          <c:dLbls>
            <c:dLbl>
              <c:idx val="0"/>
              <c:layout>
                <c:manualLayout>
                  <c:x val="-0.50294779062829864"/>
                  <c:y val="-0.1060389327694508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C5ADF98-8CBD-400C-99FF-BA75E8CF8EF5}" type="CATEGORYNAME">
                      <a:rPr lang="en-US"/>
                      <a:pPr>
                        <a:defRPr sz="1400" b="0">
                          <a:solidFill>
                            <a:schemeClr val="tx1"/>
                          </a:solidFill>
                        </a:defRPr>
                      </a:pPr>
                      <a:t>[KATEGORIJOS PAVADINIMAS]</a:t>
                    </a:fld>
                    <a:r>
                      <a:rPr lang="en-US" baseline="0" dirty="0"/>
                      <a:t>; </a:t>
                    </a:r>
                    <a:fld id="{593CA42B-A3C8-4409-A576-29047CA4F51C}" type="VALUE">
                      <a:rPr lang="en-US" b="1" baseline="0"/>
                      <a:pPr>
                        <a:defRPr sz="1400" b="0">
                          <a:solidFill>
                            <a:schemeClr val="tx1"/>
                          </a:solidFill>
                        </a:defRPr>
                      </a:pPr>
                      <a:t>[REIKŠMĖ]</a:t>
                    </a:fld>
                    <a:r>
                      <a:rPr lang="en-US" baseline="0" dirty="0"/>
                      <a:t>; </a:t>
                    </a:r>
                    <a:fld id="{DFE04F41-CA39-4FA5-83E3-6D609887B7A2}" type="PERCENTAGE">
                      <a:rPr lang="en-US" baseline="0"/>
                      <a:pPr>
                        <a:defRPr sz="1400" b="0">
                          <a:solidFill>
                            <a:schemeClr val="tx1"/>
                          </a:solidFill>
                        </a:defRPr>
                      </a:pPr>
                      <a:t>[PROCENTAI]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80B-4DE7-92D8-9CCE1369C633}"/>
                </c:ext>
              </c:extLst>
            </c:dLbl>
            <c:dLbl>
              <c:idx val="1"/>
              <c:layout>
                <c:manualLayout>
                  <c:x val="-8.3517556336057536E-3"/>
                  <c:y val="7.600520652860302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1A8FC8D-A6BC-4E0B-8E65-DB09F5DB4D54}" type="CATEGORYNAME">
                      <a:rPr lang="es-ES" dirty="0"/>
                      <a:pPr>
                        <a:defRPr sz="1400" b="0">
                          <a:solidFill>
                            <a:schemeClr val="tx1"/>
                          </a:solidFill>
                        </a:defRPr>
                      </a:pPr>
                      <a:t>[KATEGORIJOS PAVADINIMAS]</a:t>
                    </a:fld>
                    <a:r>
                      <a:rPr lang="es-ES" baseline="0" dirty="0"/>
                      <a:t>; </a:t>
                    </a:r>
                    <a:fld id="{9B4E9545-49DE-4E27-AAFA-F280F40F44DE}" type="VALUE">
                      <a:rPr lang="es-ES" b="1" baseline="0" dirty="0"/>
                      <a:pPr>
                        <a:defRPr sz="1400" b="0">
                          <a:solidFill>
                            <a:schemeClr val="tx1"/>
                          </a:solidFill>
                        </a:defRPr>
                      </a:pPr>
                      <a:t>[REIKŠMĖ]</a:t>
                    </a:fld>
                    <a:r>
                      <a:rPr lang="es-ES" baseline="0" dirty="0"/>
                      <a:t>; </a:t>
                    </a:r>
                    <a:fld id="{3C0C7A0D-A3AD-4FAD-A03F-914DC90740A3}" type="PERCENTAGE">
                      <a:rPr lang="es-ES" baseline="0" dirty="0"/>
                      <a:pPr>
                        <a:defRPr sz="1400" b="0">
                          <a:solidFill>
                            <a:schemeClr val="tx1"/>
                          </a:solidFill>
                        </a:defRPr>
                      </a:pPr>
                      <a:t>[PROCENTAI]</a:t>
                    </a:fld>
                    <a:endParaRPr lang="es-E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107102548100545"/>
                      <c:h val="0.1937046964441911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80B-4DE7-92D8-9CCE1369C633}"/>
                </c:ext>
              </c:extLst>
            </c:dLbl>
            <c:dLbl>
              <c:idx val="2"/>
              <c:layout>
                <c:manualLayout>
                  <c:x val="0.29253669431675744"/>
                  <c:y val="4.25131867197893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70D30AC-22F4-4E55-A982-54DCDB3B803B}" type="CATEGORYNAME">
                      <a:rPr lang="en-US" dirty="0"/>
                      <a:pPr>
                        <a:defRPr sz="1400" b="0">
                          <a:solidFill>
                            <a:schemeClr val="tx1"/>
                          </a:solidFill>
                        </a:defRPr>
                      </a:pPr>
                      <a:t>[KATEGORIJOS PAVADINIMAS]</a:t>
                    </a:fld>
                    <a:r>
                      <a:rPr lang="en-US" baseline="0" dirty="0"/>
                      <a:t>; </a:t>
                    </a:r>
                    <a:fld id="{3B4E2CAE-250A-41C2-B7FF-70F3C5F88616}" type="VALUE">
                      <a:rPr lang="en-US" b="1" baseline="0" dirty="0"/>
                      <a:pPr>
                        <a:defRPr sz="1400" b="0">
                          <a:solidFill>
                            <a:schemeClr val="tx1"/>
                          </a:solidFill>
                        </a:defRPr>
                      </a:pPr>
                      <a:t>[REIKŠMĖ]</a:t>
                    </a:fld>
                    <a:r>
                      <a:rPr lang="en-US" baseline="0" dirty="0"/>
                      <a:t>; </a:t>
                    </a:r>
                    <a:fld id="{0C829947-A371-46CB-A457-52A746E912DE}" type="PERCENTAGE">
                      <a:rPr lang="en-US" baseline="0" dirty="0"/>
                      <a:pPr>
                        <a:defRPr sz="1400" b="0">
                          <a:solidFill>
                            <a:schemeClr val="tx1"/>
                          </a:solidFill>
                        </a:defRPr>
                      </a:pPr>
                      <a:t>[PROCENTAI]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304579846359415"/>
                      <c:h val="0.1937047180791185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80B-4DE7-92D8-9CCE1369C6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2">
                      <a:lumMod val="50000"/>
                      <a:lumOff val="50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Lapas1!$A$2:$A$4</c:f>
              <c:strCache>
                <c:ptCount val="3"/>
                <c:pt idx="0">
                  <c:v>be negalios</c:v>
                </c:pt>
                <c:pt idx="1">
                  <c:v>darbingo amžiaus su negalia</c:v>
                </c:pt>
                <c:pt idx="2">
                  <c:v>pensinio amžiaus su negalia</c:v>
                </c:pt>
              </c:strCache>
            </c:strRef>
          </c:cat>
          <c:val>
            <c:numRef>
              <c:f>Lapas1!$B$2:$B$4</c:f>
              <c:numCache>
                <c:formatCode>#,##0</c:formatCode>
                <c:ptCount val="3"/>
                <c:pt idx="0">
                  <c:v>25611</c:v>
                </c:pt>
                <c:pt idx="1">
                  <c:v>1671</c:v>
                </c:pt>
                <c:pt idx="2" formatCode="General">
                  <c:v>968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0B-4DE7-92D8-9CCE1369C633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>
      <a:outerShdw blurRad="50800" dist="38100" dir="2700000" sx="95000" sy="95000" algn="tl" rotWithShape="0">
        <a:prstClr val="black">
          <a:alpha val="44000"/>
        </a:prstClr>
      </a:outerShdw>
    </a:effectLst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49997812773403"/>
          <c:y val="0.19486111111111112"/>
          <c:w val="0.61911132983377082"/>
          <c:h val="0.6153546952464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'Suaugę su negalia 2025 m'!$D$37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'Suaugę su negalia 2025 m'!$C$38:$C$45</c:f>
              <c:strCache>
                <c:ptCount val="8"/>
                <c:pt idx="0">
                  <c:v>Pensinio amžiaus su negalia</c:v>
                </c:pt>
                <c:pt idx="1">
                  <c:v>0-25 proc. dalyvumas</c:v>
                </c:pt>
                <c:pt idx="2">
                  <c:v>30-40 proc. dalyvumas</c:v>
                </c:pt>
                <c:pt idx="3">
                  <c:v>45-55 proc. dalyvumas</c:v>
                </c:pt>
                <c:pt idx="4">
                  <c:v>Darbingo amžiaus su negalia</c:v>
                </c:pt>
                <c:pt idx="5">
                  <c:v>0-25 proc. dalyvumas</c:v>
                </c:pt>
                <c:pt idx="6">
                  <c:v>30-40 proc. dalyvumas</c:v>
                </c:pt>
                <c:pt idx="7">
                  <c:v>45-55 proc. dalyvumas</c:v>
                </c:pt>
              </c:strCache>
            </c:strRef>
          </c:cat>
          <c:val>
            <c:numRef>
              <c:f>'Suaugę su negalia 2025 m'!$D$38:$D$45</c:f>
              <c:numCache>
                <c:formatCode>General</c:formatCode>
                <c:ptCount val="8"/>
                <c:pt idx="0">
                  <c:v>968</c:v>
                </c:pt>
                <c:pt idx="1">
                  <c:v>553</c:v>
                </c:pt>
                <c:pt idx="2">
                  <c:v>325</c:v>
                </c:pt>
                <c:pt idx="3">
                  <c:v>90</c:v>
                </c:pt>
                <c:pt idx="4">
                  <c:v>1671</c:v>
                </c:pt>
                <c:pt idx="5">
                  <c:v>242</c:v>
                </c:pt>
                <c:pt idx="6">
                  <c:v>685</c:v>
                </c:pt>
                <c:pt idx="7">
                  <c:v>744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1A-47E5-AD2A-3961864F9C24}"/>
            </c:ext>
          </c:extLst>
        </c:ser>
        <c:ser>
          <c:idx val="1"/>
          <c:order val="1"/>
          <c:tx>
            <c:strRef>
              <c:f>'Suaugę su negalia 2025 m'!$E$37</c:f>
              <c:strCache>
                <c:ptCount val="1"/>
                <c:pt idx="0">
                  <c:v>2024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'Suaugę su negalia 2025 m'!$C$38:$C$45</c:f>
              <c:strCache>
                <c:ptCount val="8"/>
                <c:pt idx="0">
                  <c:v>Pensinio amžiaus su negalia</c:v>
                </c:pt>
                <c:pt idx="1">
                  <c:v>0-25 proc. dalyvumas</c:v>
                </c:pt>
                <c:pt idx="2">
                  <c:v>30-40 proc. dalyvumas</c:v>
                </c:pt>
                <c:pt idx="3">
                  <c:v>45-55 proc. dalyvumas</c:v>
                </c:pt>
                <c:pt idx="4">
                  <c:v>Darbingo amžiaus su negalia</c:v>
                </c:pt>
                <c:pt idx="5">
                  <c:v>0-25 proc. dalyvumas</c:v>
                </c:pt>
                <c:pt idx="6">
                  <c:v>30-40 proc. dalyvumas</c:v>
                </c:pt>
                <c:pt idx="7">
                  <c:v>45-55 proc. dalyvumas</c:v>
                </c:pt>
              </c:strCache>
            </c:strRef>
          </c:cat>
          <c:val>
            <c:numRef>
              <c:f>'Suaugę su negalia 2025 m'!$E$38:$E$45</c:f>
              <c:numCache>
                <c:formatCode>General</c:formatCode>
                <c:ptCount val="8"/>
                <c:pt idx="0">
                  <c:v>571</c:v>
                </c:pt>
                <c:pt idx="1">
                  <c:v>271</c:v>
                </c:pt>
                <c:pt idx="2">
                  <c:v>227</c:v>
                </c:pt>
                <c:pt idx="3">
                  <c:v>73</c:v>
                </c:pt>
                <c:pt idx="4">
                  <c:v>1628</c:v>
                </c:pt>
                <c:pt idx="5">
                  <c:v>241</c:v>
                </c:pt>
                <c:pt idx="6">
                  <c:v>677</c:v>
                </c:pt>
                <c:pt idx="7">
                  <c:v>710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1A-47E5-AD2A-3961864F9C2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947734047"/>
        <c:axId val="947724927"/>
      </c:barChart>
      <c:catAx>
        <c:axId val="9477340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947724927"/>
        <c:crosses val="autoZero"/>
        <c:auto val="1"/>
        <c:lblAlgn val="ctr"/>
        <c:lblOffset val="100"/>
        <c:noMultiLvlLbl val="0"/>
      </c:catAx>
      <c:valAx>
        <c:axId val="9477249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947734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vaikai su negalia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2024 m.</c:v>
                </c:pt>
                <c:pt idx="1">
                  <c:v>2025 m.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190</c:v>
                </c:pt>
                <c:pt idx="1">
                  <c:v>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97-450C-A161-9110A73A9770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darbingo amžiaus su negalia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2024 m.</c:v>
                </c:pt>
                <c:pt idx="1">
                  <c:v>2025 m.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1628</c:v>
                </c:pt>
                <c:pt idx="1">
                  <c:v>1671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97-450C-A161-9110A73A9770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pensinio amžiaus su negalia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2024 m.</c:v>
                </c:pt>
                <c:pt idx="1">
                  <c:v>2025 m.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571</c:v>
                </c:pt>
                <c:pt idx="1">
                  <c:v>968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97-450C-A161-9110A73A97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158126352"/>
        <c:axId val="1158126832"/>
      </c:barChart>
      <c:catAx>
        <c:axId val="1158126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158126832"/>
        <c:crosses val="autoZero"/>
        <c:auto val="1"/>
        <c:lblAlgn val="ctr"/>
        <c:lblOffset val="100"/>
        <c:noMultiLvlLbl val="0"/>
      </c:catAx>
      <c:valAx>
        <c:axId val="1158126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15812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600" b="1" dirty="0">
                <a:solidFill>
                  <a:schemeClr val="tx1"/>
                </a:solidFill>
                <a:latin typeface="+mj-lt"/>
              </a:rPr>
              <a:t>Asmenys su negalia pagal IPTIK lygį 2024-2025 m. Trakų r. sav.</a:t>
            </a:r>
          </a:p>
        </c:rich>
      </c:tx>
      <c:layout>
        <c:manualLayout>
          <c:xMode val="edge"/>
          <c:yMode val="edge"/>
          <c:x val="0.13528497698982592"/>
          <c:y val="1.46214113645437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I IPTIK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Lapas1!$A$2:$A$7</c:f>
              <c:strCache>
                <c:ptCount val="6"/>
                <c:pt idx="0">
                  <c:v>vaikai 2024</c:v>
                </c:pt>
                <c:pt idx="1">
                  <c:v>vaikai 2025</c:v>
                </c:pt>
                <c:pt idx="2">
                  <c:v>darbimgas amžius 2024</c:v>
                </c:pt>
                <c:pt idx="3">
                  <c:v>darbingas amžius 2025</c:v>
                </c:pt>
                <c:pt idx="4">
                  <c:v>pensinis amžius 2024</c:v>
                </c:pt>
                <c:pt idx="5">
                  <c:v>pensinis amžius 2025</c:v>
                </c:pt>
              </c:strCache>
            </c:strRef>
          </c:cat>
          <c:val>
            <c:numRef>
              <c:f>Lapas1!$B$2:$B$7</c:f>
              <c:numCache>
                <c:formatCode>General</c:formatCode>
                <c:ptCount val="6"/>
                <c:pt idx="0">
                  <c:v>4</c:v>
                </c:pt>
                <c:pt idx="1">
                  <c:v>6</c:v>
                </c:pt>
                <c:pt idx="2">
                  <c:v>17</c:v>
                </c:pt>
                <c:pt idx="3">
                  <c:v>43</c:v>
                </c:pt>
                <c:pt idx="4">
                  <c:v>42</c:v>
                </c:pt>
                <c:pt idx="5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6F-4F2B-A94D-6A496645ADF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II IPTIK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Lapas1!$A$2:$A$7</c:f>
              <c:strCache>
                <c:ptCount val="6"/>
                <c:pt idx="0">
                  <c:v>vaikai 2024</c:v>
                </c:pt>
                <c:pt idx="1">
                  <c:v>vaikai 2025</c:v>
                </c:pt>
                <c:pt idx="2">
                  <c:v>darbimgas amžius 2024</c:v>
                </c:pt>
                <c:pt idx="3">
                  <c:v>darbingas amžius 2025</c:v>
                </c:pt>
                <c:pt idx="4">
                  <c:v>pensinis amžius 2024</c:v>
                </c:pt>
                <c:pt idx="5">
                  <c:v>pensinis amžius 2025</c:v>
                </c:pt>
              </c:strCache>
            </c:strRef>
          </c:cat>
          <c:val>
            <c:numRef>
              <c:f>Lapas1!$C$2:$C$7</c:f>
              <c:numCache>
                <c:formatCode>General</c:formatCode>
                <c:ptCount val="6"/>
                <c:pt idx="0">
                  <c:v>37</c:v>
                </c:pt>
                <c:pt idx="1">
                  <c:v>55</c:v>
                </c:pt>
                <c:pt idx="2">
                  <c:v>25</c:v>
                </c:pt>
                <c:pt idx="3">
                  <c:v>38</c:v>
                </c:pt>
                <c:pt idx="4">
                  <c:v>120</c:v>
                </c:pt>
                <c:pt idx="5">
                  <c:v>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6F-4F2B-A94D-6A496645ADF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iki 2018-12-31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Lapas1!$A$2:$A$7</c:f>
              <c:strCache>
                <c:ptCount val="6"/>
                <c:pt idx="0">
                  <c:v>vaikai 2024</c:v>
                </c:pt>
                <c:pt idx="1">
                  <c:v>vaikai 2025</c:v>
                </c:pt>
                <c:pt idx="2">
                  <c:v>darbimgas amžius 2024</c:v>
                </c:pt>
                <c:pt idx="3">
                  <c:v>darbingas amžius 2025</c:v>
                </c:pt>
                <c:pt idx="4">
                  <c:v>pensinis amžius 2024</c:v>
                </c:pt>
                <c:pt idx="5">
                  <c:v>pensinis amžius 2025</c:v>
                </c:pt>
              </c:strCache>
            </c:strRef>
          </c:cat>
          <c:val>
            <c:numRef>
              <c:f>Lapas1!$D$2:$D$7</c:f>
              <c:numCache>
                <c:formatCode>General</c:formatCode>
                <c:ptCount val="6"/>
                <c:pt idx="0">
                  <c:v>2</c:v>
                </c:pt>
                <c:pt idx="1">
                  <c:v>0</c:v>
                </c:pt>
                <c:pt idx="2">
                  <c:v>30</c:v>
                </c:pt>
                <c:pt idx="3">
                  <c:v>0</c:v>
                </c:pt>
                <c:pt idx="4">
                  <c:v>28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6F-4F2B-A94D-6A496645ADF7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III IPTIK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Lapas1!$A$2:$A$7</c:f>
              <c:strCache>
                <c:ptCount val="6"/>
                <c:pt idx="0">
                  <c:v>vaikai 2024</c:v>
                </c:pt>
                <c:pt idx="1">
                  <c:v>vaikai 2025</c:v>
                </c:pt>
                <c:pt idx="2">
                  <c:v>darbimgas amžius 2024</c:v>
                </c:pt>
                <c:pt idx="3">
                  <c:v>darbingas amžius 2025</c:v>
                </c:pt>
                <c:pt idx="4">
                  <c:v>pensinis amžius 2024</c:v>
                </c:pt>
                <c:pt idx="5">
                  <c:v>pensinis amžius 2025</c:v>
                </c:pt>
              </c:strCache>
            </c:strRef>
          </c:cat>
          <c:val>
            <c:numRef>
              <c:f>Lapas1!$E$2:$E$7</c:f>
              <c:numCache>
                <c:formatCode>General</c:formatCode>
                <c:ptCount val="6"/>
                <c:pt idx="0">
                  <c:v>39</c:v>
                </c:pt>
                <c:pt idx="1">
                  <c:v>61</c:v>
                </c:pt>
                <c:pt idx="2">
                  <c:v>76</c:v>
                </c:pt>
                <c:pt idx="3">
                  <c:v>145</c:v>
                </c:pt>
                <c:pt idx="4">
                  <c:v>234</c:v>
                </c:pt>
                <c:pt idx="5">
                  <c:v>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6F-4F2B-A94D-6A496645ADF7}"/>
            </c:ext>
          </c:extLst>
        </c:ser>
        <c:ser>
          <c:idx val="4"/>
          <c:order val="4"/>
          <c:tx>
            <c:strRef>
              <c:f>Lapas1!$F$1</c:f>
              <c:strCache>
                <c:ptCount val="1"/>
                <c:pt idx="0">
                  <c:v>IV IPTIK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Lapas1!$A$2:$A$7</c:f>
              <c:strCache>
                <c:ptCount val="6"/>
                <c:pt idx="0">
                  <c:v>vaikai 2024</c:v>
                </c:pt>
                <c:pt idx="1">
                  <c:v>vaikai 2025</c:v>
                </c:pt>
                <c:pt idx="2">
                  <c:v>darbimgas amžius 2024</c:v>
                </c:pt>
                <c:pt idx="3">
                  <c:v>darbingas amžius 2025</c:v>
                </c:pt>
                <c:pt idx="4">
                  <c:v>pensinis amžius 2024</c:v>
                </c:pt>
                <c:pt idx="5">
                  <c:v>pensinis amžius 2025</c:v>
                </c:pt>
              </c:strCache>
            </c:strRef>
          </c:cat>
          <c:val>
            <c:numRef>
              <c:f>Lapas1!$F$2:$F$7</c:f>
              <c:numCache>
                <c:formatCode>General</c:formatCode>
                <c:ptCount val="6"/>
                <c:pt idx="0">
                  <c:v>22</c:v>
                </c:pt>
                <c:pt idx="1">
                  <c:v>18</c:v>
                </c:pt>
                <c:pt idx="2">
                  <c:v>80</c:v>
                </c:pt>
                <c:pt idx="3">
                  <c:v>146</c:v>
                </c:pt>
                <c:pt idx="4">
                  <c:v>223</c:v>
                </c:pt>
                <c:pt idx="5">
                  <c:v>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6F-4F2B-A94D-6A496645ADF7}"/>
            </c:ext>
          </c:extLst>
        </c:ser>
        <c:ser>
          <c:idx val="5"/>
          <c:order val="5"/>
          <c:tx>
            <c:strRef>
              <c:f>Lapas1!$G$1</c:f>
              <c:strCache>
                <c:ptCount val="1"/>
                <c:pt idx="0">
                  <c:v>iki 2028-12-31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Lapas1!$A$2:$A$7</c:f>
              <c:strCache>
                <c:ptCount val="6"/>
                <c:pt idx="0">
                  <c:v>vaikai 2024</c:v>
                </c:pt>
                <c:pt idx="1">
                  <c:v>vaikai 2025</c:v>
                </c:pt>
                <c:pt idx="2">
                  <c:v>darbimgas amžius 2024</c:v>
                </c:pt>
                <c:pt idx="3">
                  <c:v>darbingas amžius 2025</c:v>
                </c:pt>
                <c:pt idx="4">
                  <c:v>pensinis amžius 2024</c:v>
                </c:pt>
                <c:pt idx="5">
                  <c:v>pensinis amžius 2025</c:v>
                </c:pt>
              </c:strCache>
            </c:strRef>
          </c:cat>
          <c:val>
            <c:numRef>
              <c:f>Lapas1!$G$2:$G$7</c:f>
              <c:numCache>
                <c:formatCode>General</c:formatCode>
                <c:ptCount val="6"/>
                <c:pt idx="0">
                  <c:v>11</c:v>
                </c:pt>
                <c:pt idx="1">
                  <c:v>0</c:v>
                </c:pt>
                <c:pt idx="2">
                  <c:v>58</c:v>
                </c:pt>
                <c:pt idx="3">
                  <c:v>0</c:v>
                </c:pt>
                <c:pt idx="4">
                  <c:v>69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26F-4F2B-A94D-6A496645AD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33399743"/>
        <c:axId val="1133396383"/>
      </c:barChart>
      <c:catAx>
        <c:axId val="11333997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133396383"/>
        <c:crosses val="autoZero"/>
        <c:auto val="1"/>
        <c:lblAlgn val="ctr"/>
        <c:lblOffset val="100"/>
        <c:noMultiLvlLbl val="0"/>
      </c:catAx>
      <c:valAx>
        <c:axId val="1133396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13339974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2C82ED6-3B1E-EAE8-6287-E06822250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D55B1821-AEB4-9834-EDB8-E1C80AE6B9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C19FFA60-6592-CEDD-7C56-50D6F8BA9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82A3-8F78-4628-B228-73485CA85D4E}" type="datetimeFigureOut">
              <a:rPr lang="lt-LT" smtClean="0"/>
              <a:t>2026-08-04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0808142-EB10-4F62-B749-B45914B86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E4FE16F3-B7C1-FDF6-E133-141CE2DEA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54668-D682-4EF8-AB6B-793896C1BB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2725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1035A5A-4612-3275-55E0-B647BFE59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6C51AD99-4D73-6376-0A99-483B603C9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E10A735-FE55-FD24-5BB8-3F63A9A78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82A3-8F78-4628-B228-73485CA85D4E}" type="datetimeFigureOut">
              <a:rPr lang="lt-LT" smtClean="0"/>
              <a:t>2026-08-04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C4C85AC-A2AD-8024-7A58-352A52F1E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4E3AD984-F744-600F-50A6-7008015C1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54668-D682-4EF8-AB6B-793896C1BB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74558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5A0F76E6-016D-8F6B-C91C-F8057005B4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855BB309-DA87-4677-54C8-A9293EDF4D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CD9B6ED8-4F4A-61D4-CBDC-12E534820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82A3-8F78-4628-B228-73485CA85D4E}" type="datetimeFigureOut">
              <a:rPr lang="lt-LT" smtClean="0"/>
              <a:t>2026-08-04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DE65D33E-316E-DBC7-E0BE-23C6B8637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94C7A870-6A07-6F86-3812-EADBB4DCA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54668-D682-4EF8-AB6B-793896C1BB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43437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549BF2E-9008-94A5-7DCB-C2F3703A6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2E4297A-8998-A2E9-4BE9-E1866D63E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59BA52D9-CAE2-56B3-D8F1-2E2D6DCAB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82A3-8F78-4628-B228-73485CA85D4E}" type="datetimeFigureOut">
              <a:rPr lang="lt-LT" smtClean="0"/>
              <a:t>2026-08-04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5F667043-EEEE-CA3F-7271-CEEBCC084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C183C201-8BA3-342F-A504-5A88EF152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54668-D682-4EF8-AB6B-793896C1BB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24604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7D2CA20-0E33-9BBC-FCC8-D7BA19193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5B83D784-3BE0-D96E-B8AD-176B528A0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E05B436B-BB47-7C63-8FB2-95EA7F86B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82A3-8F78-4628-B228-73485CA85D4E}" type="datetimeFigureOut">
              <a:rPr lang="lt-LT" smtClean="0"/>
              <a:t>2026-08-04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868440E-F7B4-C9A8-B9D9-BF60025FB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4A0393EC-CA50-B353-2BE6-9395D7538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54668-D682-4EF8-AB6B-793896C1BB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94197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03F2017-59DC-74F1-EDCC-0CC7F1CEC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2C75A57-5795-0F48-08AB-978A70B5F3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50DEA377-7E3F-AE96-CDB2-B2265FD237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EFD7EC40-4A46-CD80-E8CD-80E148D36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82A3-8F78-4628-B228-73485CA85D4E}" type="datetimeFigureOut">
              <a:rPr lang="lt-LT" smtClean="0"/>
              <a:t>2026-08-04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65F3D696-ECF8-2C76-CE59-C991D6F42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17BC82AD-F7D8-AC51-0A93-D0960D5B0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54668-D682-4EF8-AB6B-793896C1BB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51018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CAF524F-9004-A4F0-684B-30D5EE750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CCA82BD5-A1F7-46FF-8B1A-8947D50AD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4DC03F1A-AD5E-F28A-318C-7FC31AF4C6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5F818B66-5896-1971-CB19-8131546AFF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980D3587-29CF-603C-643E-732AAE920A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60ACDCB0-144D-C2E3-A371-FAD5F5E46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82A3-8F78-4628-B228-73485CA85D4E}" type="datetimeFigureOut">
              <a:rPr lang="lt-LT" smtClean="0"/>
              <a:t>2026-08-04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5AFCCE87-65CA-1F5B-812F-6B41A40F3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7989040B-8DBD-9E18-BE69-58EC83F85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54668-D682-4EF8-AB6B-793896C1BB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49276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B06073B-086B-05D2-F043-094B9EEDA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BA09B96A-A277-8A59-28FA-312B53F66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82A3-8F78-4628-B228-73485CA85D4E}" type="datetimeFigureOut">
              <a:rPr lang="lt-LT" smtClean="0"/>
              <a:t>2026-08-04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E1A0D51-57CB-2EA1-796A-4D97E09E7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44255A3F-9EFE-FCB1-D7D5-255E1A12B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54668-D682-4EF8-AB6B-793896C1BB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4646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D6D18D4C-8B5E-2453-AE08-5494F2942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82A3-8F78-4628-B228-73485CA85D4E}" type="datetimeFigureOut">
              <a:rPr lang="lt-LT" smtClean="0"/>
              <a:t>2026-08-04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2B2ADE98-B58B-2130-FE91-14A39884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F4C0D895-F19C-D647-E4D4-7A1E30A81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54668-D682-4EF8-AB6B-793896C1BB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25488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11F1150-67B8-8A81-1EB5-E00154491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2AB198B-CBA1-8C99-2A39-17943D4F1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8C169669-9D33-45A6-1FD6-0484A314D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40BA5020-79B4-A74B-E635-C1392B54D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82A3-8F78-4628-B228-73485CA85D4E}" type="datetimeFigureOut">
              <a:rPr lang="lt-LT" smtClean="0"/>
              <a:t>2026-08-04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88271C92-4A26-E710-B0BD-47B147533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79E95D9F-7A2B-F646-2846-A9606A918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54668-D682-4EF8-AB6B-793896C1BB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1167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EB4AD61-6817-FDD2-9F7A-AA2401465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80EFACA4-D478-0E48-F091-35B49AE444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8883844A-EE88-FCF5-B4EE-2D0719E817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D5B33635-4D14-9BF2-C391-3787629CB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82A3-8F78-4628-B228-73485CA85D4E}" type="datetimeFigureOut">
              <a:rPr lang="lt-LT" smtClean="0"/>
              <a:t>2026-08-04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27E6E0FE-6B21-3E8C-CE99-AA06E1DC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AC748EBC-4F2D-1D03-73E0-569458830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54668-D682-4EF8-AB6B-793896C1BB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28582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C8C8D8B4-D52A-93C1-870E-2C1083318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56AE271B-2A1D-538A-1511-FB63D5C1E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B29B2788-FD6E-0D03-A9E2-61706CAAD8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AA82A3-8F78-4628-B228-73485CA85D4E}" type="datetimeFigureOut">
              <a:rPr lang="lt-LT" smtClean="0"/>
              <a:t>2026-08-04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9025F5B-E50E-A565-FB97-CF3EA7596E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F537033-0D92-6BA1-A1D7-283B6BD50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654668-D682-4EF8-AB6B-793896C1BB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38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7381F9A6-C57F-2E73-0F35-C15C41766C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2783" y="2620383"/>
            <a:ext cx="9144000" cy="2764028"/>
          </a:xfrm>
        </p:spPr>
        <p:txBody>
          <a:bodyPr anchor="ctr">
            <a:normAutofit/>
          </a:bodyPr>
          <a:lstStyle/>
          <a:p>
            <a:r>
              <a:rPr lang="lt-LT" sz="4800" dirty="0"/>
              <a:t>Trakų rajono asmenys su negalia </a:t>
            </a:r>
            <a:r>
              <a:rPr lang="lt-LT" sz="3600" dirty="0"/>
              <a:t>(statistiniai duomenys)</a:t>
            </a:r>
            <a:br>
              <a:rPr lang="lt-LT" sz="3600" dirty="0"/>
            </a:br>
            <a:r>
              <a:rPr lang="lt-LT" sz="4800" dirty="0"/>
              <a:t>        </a:t>
            </a:r>
            <a:br>
              <a:rPr lang="lt-LT" sz="4800" dirty="0"/>
            </a:br>
            <a:r>
              <a:rPr lang="lt-LT" sz="2500" dirty="0"/>
              <a:t>                                      Parengta 2026 m.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avadinimas 1">
            <a:extLst>
              <a:ext uri="{FF2B5EF4-FFF2-40B4-BE49-F238E27FC236}">
                <a16:creationId xmlns:a16="http://schemas.microsoft.com/office/drawing/2014/main" id="{425AB0D9-EB46-37C3-F602-3472640933BD}"/>
              </a:ext>
            </a:extLst>
          </p:cNvPr>
          <p:cNvSpPr txBox="1">
            <a:spLocks/>
          </p:cNvSpPr>
          <p:nvPr/>
        </p:nvSpPr>
        <p:spPr>
          <a:xfrm>
            <a:off x="1036983" y="5155786"/>
            <a:ext cx="10515600" cy="9917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t-LT" sz="2000" b="1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04218762-66FA-B734-50FB-185024892E40}"/>
              </a:ext>
            </a:extLst>
          </p:cNvPr>
          <p:cNvSpPr txBox="1">
            <a:spLocks/>
          </p:cNvSpPr>
          <p:nvPr/>
        </p:nvSpPr>
        <p:spPr>
          <a:xfrm>
            <a:off x="1007363" y="5692593"/>
            <a:ext cx="11184637" cy="473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t-LT" sz="1800" dirty="0"/>
              <a:t> parengta remiantis Lietuvos Respublikos socialinės apsaugos ir darbo ministerijos paskelbtais duomenimis</a:t>
            </a:r>
          </a:p>
        </p:txBody>
      </p:sp>
    </p:spTree>
    <p:extLst>
      <p:ext uri="{BB962C8B-B14F-4D97-AF65-F5344CB8AC3E}">
        <p14:creationId xmlns:p14="http://schemas.microsoft.com/office/powerpoint/2010/main" val="39393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3E81B48-9BCB-7FBA-073B-D9EF7258C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42293"/>
            <a:ext cx="10515600" cy="913607"/>
          </a:xfrm>
        </p:spPr>
        <p:txBody>
          <a:bodyPr>
            <a:normAutofit/>
          </a:bodyPr>
          <a:lstStyle/>
          <a:p>
            <a:r>
              <a:rPr lang="lt-LT" sz="2000" b="1" dirty="0"/>
              <a:t>Vaikų su negalia skaičiaus dinamika ir pasiskirstymas pagal negalios lygį Trakų r. sav.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F7A3EA9B-B004-332E-6157-B6FD91116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5666" y="4530922"/>
            <a:ext cx="4906962" cy="1255117"/>
          </a:xfrm>
        </p:spPr>
        <p:txBody>
          <a:bodyPr>
            <a:normAutofit/>
          </a:bodyPr>
          <a:lstStyle/>
          <a:p>
            <a:r>
              <a:rPr lang="lt-LT" sz="1400" dirty="0">
                <a:latin typeface="+mj-lt"/>
              </a:rPr>
              <a:t>Vaikų su negalia skaičiaus dinamika 2022-2025 m. Trakų r. sav.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7C783CB8-A979-223B-DA1F-268737BD95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5661" y="5221884"/>
            <a:ext cx="5307590" cy="823912"/>
          </a:xfrm>
        </p:spPr>
        <p:txBody>
          <a:bodyPr>
            <a:normAutofit/>
          </a:bodyPr>
          <a:lstStyle/>
          <a:p>
            <a:r>
              <a:rPr lang="lt-LT" sz="1400" dirty="0">
                <a:latin typeface="+mj-lt"/>
              </a:rPr>
              <a:t>Vaikų su negalia pasiskirstymas pagal negalios lygį 2022-2025 m. Trakų r. sav.</a:t>
            </a:r>
          </a:p>
        </p:txBody>
      </p:sp>
      <p:graphicFrame>
        <p:nvGraphicFramePr>
          <p:cNvPr id="7" name="Turinio vietos rezervavimo ženklas 4">
            <a:extLst>
              <a:ext uri="{FF2B5EF4-FFF2-40B4-BE49-F238E27FC236}">
                <a16:creationId xmlns:a16="http://schemas.microsoft.com/office/drawing/2014/main" id="{CCE225AE-1235-A382-C1B0-78C2B488D0A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49477447"/>
              </p:ext>
            </p:extLst>
          </p:nvPr>
        </p:nvGraphicFramePr>
        <p:xfrm>
          <a:off x="739056" y="1895873"/>
          <a:ext cx="5157787" cy="4149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urinio vietos rezervavimo ženklas 5">
            <a:extLst>
              <a:ext uri="{FF2B5EF4-FFF2-40B4-BE49-F238E27FC236}">
                <a16:creationId xmlns:a16="http://schemas.microsoft.com/office/drawing/2014/main" id="{71D40CAB-8D95-C556-3AA2-82D5C8AAF331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120698189"/>
              </p:ext>
            </p:extLst>
          </p:nvPr>
        </p:nvGraphicFramePr>
        <p:xfrm>
          <a:off x="6253453" y="1824626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ksto vietos rezervavimo ženklas 2">
            <a:extLst>
              <a:ext uri="{FF2B5EF4-FFF2-40B4-BE49-F238E27FC236}">
                <a16:creationId xmlns:a16="http://schemas.microsoft.com/office/drawing/2014/main" id="{BF62B24D-427F-B12E-BC65-77CE2F40C05F}"/>
              </a:ext>
            </a:extLst>
          </p:cNvPr>
          <p:cNvSpPr txBox="1">
            <a:spLocks/>
          </p:cNvSpPr>
          <p:nvPr/>
        </p:nvSpPr>
        <p:spPr>
          <a:xfrm>
            <a:off x="885248" y="1071961"/>
            <a:ext cx="10819389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t-LT" sz="1600" dirty="0">
                <a:latin typeface="+mj-lt"/>
              </a:rPr>
              <a:t>Vaikų su negalia skaičius per ketverius metus išaugo daugiau nei 18 % (nuo 171 iki 202 vaikų).</a:t>
            </a:r>
          </a:p>
          <a:p>
            <a:pPr marL="0" indent="0">
              <a:buNone/>
            </a:pPr>
            <a:r>
              <a:rPr lang="lt-LT" sz="1600" dirty="0">
                <a:latin typeface="+mj-lt"/>
              </a:rPr>
              <a:t>Nors bendras vaikų su negalia skaičius augo, pasiskirstymas pagal lytį išliko panašus: 64 proc. berniukų ir 36 proc. mergaičių.</a:t>
            </a:r>
          </a:p>
        </p:txBody>
      </p:sp>
    </p:spTree>
    <p:extLst>
      <p:ext uri="{BB962C8B-B14F-4D97-AF65-F5344CB8AC3E}">
        <p14:creationId xmlns:p14="http://schemas.microsoft.com/office/powerpoint/2010/main" val="443584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D11FD0E-2D27-4A5A-949D-222E61ECB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BC8109F-B452-45EE-8BB3-65433C039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1AA69B6D-3F53-AAB8-29D9-3554123CC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900" y="247650"/>
            <a:ext cx="9421750" cy="1209675"/>
          </a:xfrm>
        </p:spPr>
        <p:txBody>
          <a:bodyPr>
            <a:normAutofit/>
          </a:bodyPr>
          <a:lstStyle/>
          <a:p>
            <a:r>
              <a:rPr lang="lt-LT" sz="2000" b="1" dirty="0"/>
              <a:t>Vaikų su negalia pasiskirstymas pagal amžiaus grupes</a:t>
            </a:r>
          </a:p>
        </p:txBody>
      </p:sp>
      <p:sp>
        <p:nvSpPr>
          <p:cNvPr id="6" name="Teksto vietos rezervavimo ženklas 2">
            <a:extLst>
              <a:ext uri="{FF2B5EF4-FFF2-40B4-BE49-F238E27FC236}">
                <a16:creationId xmlns:a16="http://schemas.microsoft.com/office/drawing/2014/main" id="{BF705CB1-8437-07AB-AA86-2C914BBECE70}"/>
              </a:ext>
            </a:extLst>
          </p:cNvPr>
          <p:cNvSpPr txBox="1">
            <a:spLocks/>
          </p:cNvSpPr>
          <p:nvPr/>
        </p:nvSpPr>
        <p:spPr>
          <a:xfrm>
            <a:off x="1122363" y="1193800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lt-LT" sz="1600" dirty="0"/>
          </a:p>
        </p:txBody>
      </p:sp>
      <p:graphicFrame>
        <p:nvGraphicFramePr>
          <p:cNvPr id="4" name="Turinio vietos rezervavimo ženklas 3">
            <a:extLst>
              <a:ext uri="{FF2B5EF4-FFF2-40B4-BE49-F238E27FC236}">
                <a16:creationId xmlns:a16="http://schemas.microsoft.com/office/drawing/2014/main" id="{15E9EDF7-BF9E-E10B-A4C9-E3BB9F4665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3097224"/>
              </p:ext>
            </p:extLst>
          </p:nvPr>
        </p:nvGraphicFramePr>
        <p:xfrm>
          <a:off x="625239" y="1930400"/>
          <a:ext cx="6251710" cy="3354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ksto vietos rezervavimo ženklas 2">
            <a:extLst>
              <a:ext uri="{FF2B5EF4-FFF2-40B4-BE49-F238E27FC236}">
                <a16:creationId xmlns:a16="http://schemas.microsoft.com/office/drawing/2014/main" id="{8E04C0C8-AF65-E1B2-C33A-713A856ADC12}"/>
              </a:ext>
            </a:extLst>
          </p:cNvPr>
          <p:cNvSpPr txBox="1">
            <a:spLocks/>
          </p:cNvSpPr>
          <p:nvPr/>
        </p:nvSpPr>
        <p:spPr>
          <a:xfrm>
            <a:off x="918651" y="1322773"/>
            <a:ext cx="10218300" cy="13293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lt-LT" sz="2000" dirty="0">
              <a:latin typeface="+mj-lt"/>
            </a:endParaRP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4AA94D3-5841-A53A-CE78-D8C47BBB5F9B}"/>
              </a:ext>
            </a:extLst>
          </p:cNvPr>
          <p:cNvSpPr txBox="1">
            <a:spLocks/>
          </p:cNvSpPr>
          <p:nvPr/>
        </p:nvSpPr>
        <p:spPr>
          <a:xfrm>
            <a:off x="7356365" y="2342051"/>
            <a:ext cx="4499475" cy="1498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t-LT" sz="1600" dirty="0">
                <a:latin typeface="+mj-lt"/>
              </a:rPr>
              <a:t>Vaikų skaičius 2025 m. pradžioje – 5 994</a:t>
            </a:r>
          </a:p>
          <a:p>
            <a:pPr marL="0" indent="0">
              <a:buNone/>
            </a:pPr>
            <a:r>
              <a:rPr lang="lt-LT" sz="1600" dirty="0">
                <a:latin typeface="+mj-lt"/>
              </a:rPr>
              <a:t>Vaikų be negalios skaičius 2025 m. pradžioje – 5 792</a:t>
            </a:r>
          </a:p>
          <a:p>
            <a:pPr marL="0" indent="0">
              <a:buNone/>
            </a:pPr>
            <a:r>
              <a:rPr lang="lt-LT" sz="1600" dirty="0">
                <a:latin typeface="+mj-lt"/>
              </a:rPr>
              <a:t>Vaikų su negalia skaičius 2025 m. pradžioje – 202</a:t>
            </a:r>
          </a:p>
          <a:p>
            <a:pPr marL="0" indent="0">
              <a:buNone/>
            </a:pPr>
            <a:r>
              <a:rPr lang="lt-LT" sz="1600" dirty="0">
                <a:latin typeface="+mj-lt"/>
              </a:rPr>
              <a:t>Vaikų su negalia dalis nuo visų vaikų 3,4 proc.</a:t>
            </a:r>
          </a:p>
        </p:txBody>
      </p:sp>
    </p:spTree>
    <p:extLst>
      <p:ext uri="{BB962C8B-B14F-4D97-AF65-F5344CB8AC3E}">
        <p14:creationId xmlns:p14="http://schemas.microsoft.com/office/powerpoint/2010/main" val="16791094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92F33BA-9726-2175-A54B-352168AE9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1727"/>
          </a:xfrm>
        </p:spPr>
        <p:txBody>
          <a:bodyPr>
            <a:normAutofit/>
          </a:bodyPr>
          <a:lstStyle/>
          <a:p>
            <a:r>
              <a:rPr lang="lt-LT" sz="2000" b="1" dirty="0"/>
              <a:t>Vaikų su negalia dalis pagal neįgalumo lygį ir amžiaus grupę 2025 m. Trakų r. sav.</a:t>
            </a:r>
          </a:p>
        </p:txBody>
      </p:sp>
      <p:graphicFrame>
        <p:nvGraphicFramePr>
          <p:cNvPr id="6" name="Turinio vietos rezervavimo ženklas 5">
            <a:extLst>
              <a:ext uri="{FF2B5EF4-FFF2-40B4-BE49-F238E27FC236}">
                <a16:creationId xmlns:a16="http://schemas.microsoft.com/office/drawing/2014/main" id="{B8191274-0693-4545-61F6-40D97F4506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3817816"/>
              </p:ext>
            </p:extLst>
          </p:nvPr>
        </p:nvGraphicFramePr>
        <p:xfrm>
          <a:off x="927222" y="1842570"/>
          <a:ext cx="6562456" cy="2183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Lentelė 7">
            <a:extLst>
              <a:ext uri="{FF2B5EF4-FFF2-40B4-BE49-F238E27FC236}">
                <a16:creationId xmlns:a16="http://schemas.microsoft.com/office/drawing/2014/main" id="{CD37C034-212D-0061-82F8-5E6649AB7A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710322"/>
              </p:ext>
            </p:extLst>
          </p:nvPr>
        </p:nvGraphicFramePr>
        <p:xfrm>
          <a:off x="1016244" y="4512149"/>
          <a:ext cx="638441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6103">
                  <a:extLst>
                    <a:ext uri="{9D8B030D-6E8A-4147-A177-3AD203B41FA5}">
                      <a16:colId xmlns:a16="http://schemas.microsoft.com/office/drawing/2014/main" val="2406301096"/>
                    </a:ext>
                  </a:extLst>
                </a:gridCol>
                <a:gridCol w="1596103">
                  <a:extLst>
                    <a:ext uri="{9D8B030D-6E8A-4147-A177-3AD203B41FA5}">
                      <a16:colId xmlns:a16="http://schemas.microsoft.com/office/drawing/2014/main" val="3027803789"/>
                    </a:ext>
                  </a:extLst>
                </a:gridCol>
                <a:gridCol w="1596103">
                  <a:extLst>
                    <a:ext uri="{9D8B030D-6E8A-4147-A177-3AD203B41FA5}">
                      <a16:colId xmlns:a16="http://schemas.microsoft.com/office/drawing/2014/main" val="79677502"/>
                    </a:ext>
                  </a:extLst>
                </a:gridCol>
                <a:gridCol w="1596103">
                  <a:extLst>
                    <a:ext uri="{9D8B030D-6E8A-4147-A177-3AD203B41FA5}">
                      <a16:colId xmlns:a16="http://schemas.microsoft.com/office/drawing/2014/main" val="2356891284"/>
                    </a:ext>
                  </a:extLst>
                </a:gridCol>
              </a:tblGrid>
              <a:tr h="267292">
                <a:tc>
                  <a:txBody>
                    <a:bodyPr/>
                    <a:lstStyle/>
                    <a:p>
                      <a:r>
                        <a:rPr lang="lt-LT" sz="1300" dirty="0">
                          <a:solidFill>
                            <a:schemeClr val="bg1"/>
                          </a:solidFill>
                          <a:latin typeface="+mj-lt"/>
                        </a:rPr>
                        <a:t>neįgalumo lygis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300" dirty="0">
                          <a:solidFill>
                            <a:schemeClr val="bg1"/>
                          </a:solidFill>
                          <a:latin typeface="+mj-lt"/>
                        </a:rPr>
                        <a:t>0-5 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300" dirty="0">
                          <a:solidFill>
                            <a:schemeClr val="bg1"/>
                          </a:solidFill>
                          <a:latin typeface="+mj-lt"/>
                        </a:rPr>
                        <a:t>6-13 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300" dirty="0">
                          <a:solidFill>
                            <a:schemeClr val="bg1"/>
                          </a:solidFill>
                          <a:latin typeface="+mj-lt"/>
                        </a:rPr>
                        <a:t>14-17 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355912"/>
                  </a:ext>
                </a:extLst>
              </a:tr>
              <a:tr h="273642">
                <a:tc>
                  <a:txBody>
                    <a:bodyPr/>
                    <a:lstStyle/>
                    <a:p>
                      <a:r>
                        <a:rPr lang="lt-LT" sz="1300" b="0" dirty="0">
                          <a:solidFill>
                            <a:schemeClr val="tx1"/>
                          </a:solidFill>
                          <a:latin typeface="+mj-lt"/>
                        </a:rPr>
                        <a:t>lengvas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300" b="0" dirty="0">
                          <a:solidFill>
                            <a:schemeClr val="tx1"/>
                          </a:solidFill>
                          <a:latin typeface="+mj-lt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300" b="0" dirty="0">
                          <a:solidFill>
                            <a:schemeClr val="tx1"/>
                          </a:solidFill>
                          <a:latin typeface="+mj-lt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300" b="0" dirty="0">
                          <a:solidFill>
                            <a:schemeClr val="tx1"/>
                          </a:solidFill>
                          <a:latin typeface="+mj-lt"/>
                        </a:rPr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754690"/>
                  </a:ext>
                </a:extLst>
              </a:tr>
              <a:tr h="267292">
                <a:tc>
                  <a:txBody>
                    <a:bodyPr/>
                    <a:lstStyle/>
                    <a:p>
                      <a:r>
                        <a:rPr lang="lt-LT" sz="1300" b="0" dirty="0">
                          <a:solidFill>
                            <a:schemeClr val="tx1"/>
                          </a:solidFill>
                          <a:latin typeface="+mj-lt"/>
                        </a:rPr>
                        <a:t>vidutinis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300" b="0" dirty="0">
                          <a:solidFill>
                            <a:schemeClr val="tx1"/>
                          </a:solidFill>
                          <a:latin typeface="+mj-lt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300" b="0" dirty="0">
                          <a:solidFill>
                            <a:schemeClr val="tx1"/>
                          </a:solidFill>
                          <a:latin typeface="+mj-lt"/>
                        </a:rPr>
                        <a:t>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300" b="0" dirty="0">
                          <a:solidFill>
                            <a:schemeClr val="tx1"/>
                          </a:solidFill>
                          <a:latin typeface="+mj-lt"/>
                        </a:rPr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202010"/>
                  </a:ext>
                </a:extLst>
              </a:tr>
              <a:tr h="267292">
                <a:tc>
                  <a:txBody>
                    <a:bodyPr/>
                    <a:lstStyle/>
                    <a:p>
                      <a:r>
                        <a:rPr lang="lt-LT" sz="1300" b="0" dirty="0">
                          <a:solidFill>
                            <a:schemeClr val="tx1"/>
                          </a:solidFill>
                          <a:latin typeface="+mj-lt"/>
                        </a:rPr>
                        <a:t>sunkus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300" b="0" dirty="0">
                          <a:solidFill>
                            <a:schemeClr val="tx1"/>
                          </a:solidFill>
                          <a:latin typeface="+mj-lt"/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300" b="0" dirty="0">
                          <a:solidFill>
                            <a:schemeClr val="tx1"/>
                          </a:solidFill>
                          <a:latin typeface="+mj-lt"/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300" b="0" dirty="0">
                          <a:solidFill>
                            <a:schemeClr val="tx1"/>
                          </a:solidFill>
                          <a:latin typeface="+mj-lt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2775936"/>
                  </a:ext>
                </a:extLst>
              </a:tr>
            </a:tbl>
          </a:graphicData>
        </a:graphic>
      </p:graphicFrame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1529E69B-941B-16DD-E8FD-84892765178D}"/>
              </a:ext>
            </a:extLst>
          </p:cNvPr>
          <p:cNvSpPr txBox="1">
            <a:spLocks/>
          </p:cNvSpPr>
          <p:nvPr/>
        </p:nvSpPr>
        <p:spPr>
          <a:xfrm>
            <a:off x="7688051" y="2030762"/>
            <a:ext cx="4199150" cy="33998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t-LT" sz="1600" dirty="0">
                <a:latin typeface="+mj-lt"/>
              </a:rPr>
              <a:t>Nors 0-5 m. amžiaus grupė yra mažiausia (48 vaikai), joje stebimas proporcingai didžiausias sunkios negalios lygis – daugiau nei pusė šios grupės vaikų turi nustatytą sunkią negalią. Tai pažymi ankstyvosios reabilitacijos poreikį.</a:t>
            </a:r>
          </a:p>
          <a:p>
            <a:pPr marL="0" indent="0">
              <a:buNone/>
            </a:pPr>
            <a:endParaRPr lang="lt-LT" sz="1600" dirty="0">
              <a:latin typeface="+mj-lt"/>
            </a:endParaRPr>
          </a:p>
          <a:p>
            <a:pPr marL="0" indent="0">
              <a:buNone/>
            </a:pPr>
            <a:r>
              <a:rPr lang="lt-LT" sz="1600" dirty="0">
                <a:latin typeface="+mj-lt"/>
              </a:rPr>
              <a:t>Didžiausią vaikų grupę sudaro 6-13 m. amžiaus vaikai (109 vaikai). Ši grupė apima mokyklinio amžiaus laikotarpį, todėl svarbu užtikrinti </a:t>
            </a:r>
            <a:r>
              <a:rPr lang="lt-LT" sz="1600" dirty="0" err="1">
                <a:latin typeface="+mj-lt"/>
              </a:rPr>
              <a:t>įtraukųjį</a:t>
            </a:r>
            <a:r>
              <a:rPr lang="lt-LT" sz="1600" dirty="0">
                <a:latin typeface="+mj-lt"/>
              </a:rPr>
              <a:t> ugdymą, atliepiant skirtingus vaikų poreikius.</a:t>
            </a:r>
          </a:p>
          <a:p>
            <a:pPr marL="0" indent="0">
              <a:buNone/>
            </a:pPr>
            <a:endParaRPr lang="lt-LT" sz="1600" dirty="0">
              <a:latin typeface="+mj-lt"/>
            </a:endParaRPr>
          </a:p>
          <a:p>
            <a:pPr marL="0" indent="0">
              <a:buNone/>
            </a:pPr>
            <a:endParaRPr lang="lt-LT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57175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E7AE0EF-E1AC-820F-10B7-5846EAE70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063" y="317927"/>
            <a:ext cx="10515600" cy="777875"/>
          </a:xfrm>
        </p:spPr>
        <p:txBody>
          <a:bodyPr>
            <a:noAutofit/>
          </a:bodyPr>
          <a:lstStyle/>
          <a:p>
            <a:r>
              <a:rPr lang="lt-LT" sz="2000" b="1" dirty="0"/>
              <a:t>Darbingo ir pensinio amžiaus asmenų su negalia statistika 2024-2025 m. Trakų r. sav</a:t>
            </a:r>
            <a:r>
              <a:rPr lang="lt-LT" sz="2400" dirty="0"/>
              <a:t>.</a:t>
            </a:r>
          </a:p>
        </p:txBody>
      </p:sp>
      <p:graphicFrame>
        <p:nvGraphicFramePr>
          <p:cNvPr id="12" name="Turinio vietos rezervavimo ženklas 11">
            <a:extLst>
              <a:ext uri="{FF2B5EF4-FFF2-40B4-BE49-F238E27FC236}">
                <a16:creationId xmlns:a16="http://schemas.microsoft.com/office/drawing/2014/main" id="{3E8B1ED2-19A2-CC0B-983B-B7CE614DA4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7962674"/>
              </p:ext>
            </p:extLst>
          </p:nvPr>
        </p:nvGraphicFramePr>
        <p:xfrm>
          <a:off x="796413" y="2552700"/>
          <a:ext cx="4604262" cy="3523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D28A975A-8C5D-3EF7-90AE-D25F2309BC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7472496"/>
              </p:ext>
            </p:extLst>
          </p:nvPr>
        </p:nvGraphicFramePr>
        <p:xfrm>
          <a:off x="6096002" y="2333626"/>
          <a:ext cx="5046661" cy="3939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ksto vietos rezervavimo ženklas 2">
            <a:extLst>
              <a:ext uri="{FF2B5EF4-FFF2-40B4-BE49-F238E27FC236}">
                <a16:creationId xmlns:a16="http://schemas.microsoft.com/office/drawing/2014/main" id="{1543B821-1178-0E3D-38AC-1F96BC510113}"/>
              </a:ext>
            </a:extLst>
          </p:cNvPr>
          <p:cNvSpPr txBox="1">
            <a:spLocks/>
          </p:cNvSpPr>
          <p:nvPr/>
        </p:nvSpPr>
        <p:spPr>
          <a:xfrm>
            <a:off x="619125" y="943402"/>
            <a:ext cx="10945812" cy="118558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50000"/>
              </a:lnSpc>
              <a:spcBef>
                <a:spcPts val="0"/>
              </a:spcBef>
              <a:buNone/>
            </a:pPr>
            <a:endParaRPr lang="lt-LT" sz="5600" b="0" i="0" u="none" strike="noStrike" dirty="0">
              <a:effectLst/>
              <a:latin typeface="Aptos Display 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lt-LT" sz="5600" dirty="0">
                <a:latin typeface="Aptos Display "/>
              </a:rPr>
              <a:t>Suaugusiųjų skaičius 2025 m. pradžioje – </a:t>
            </a:r>
            <a:r>
              <a:rPr lang="lt-LT" sz="5600" b="0" i="0" u="none" strike="noStrike" dirty="0">
                <a:effectLst/>
                <a:latin typeface="Aptos Display "/>
              </a:rPr>
              <a:t>28 250.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lt-LT" sz="5600" dirty="0">
                <a:latin typeface="Aptos Display "/>
              </a:rPr>
              <a:t>B</a:t>
            </a:r>
            <a:r>
              <a:rPr lang="lt-LT" sz="5600" i="0" dirty="0">
                <a:effectLst/>
                <a:latin typeface="Aptos Display "/>
              </a:rPr>
              <a:t>endras asmenų su negalia procentas Trakų rajone sudarė apie 8,3 proc. visų gyventojų (2 841 asmuo su </a:t>
            </a:r>
            <a:r>
              <a:rPr lang="lt-LT" sz="5600" dirty="0">
                <a:latin typeface="Aptos Display "/>
              </a:rPr>
              <a:t>negalia </a:t>
            </a:r>
            <a:r>
              <a:rPr lang="lt-LT" sz="5600" i="0" dirty="0">
                <a:effectLst/>
                <a:latin typeface="Aptos Display "/>
              </a:rPr>
              <a:t>iš 34 244 gyventojų).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lt-LT" sz="5600" dirty="0">
                <a:latin typeface="Aptos Display "/>
                <a:sym typeface="Symbol" panose="05050102010706020507" pitchFamily="18" charset="2"/>
              </a:rPr>
              <a:t>D</a:t>
            </a:r>
            <a:r>
              <a:rPr lang="lt-LT" sz="5600" b="0" i="0" dirty="0">
                <a:effectLst/>
                <a:latin typeface="Aptos Display "/>
              </a:rPr>
              <a:t>idžiausias pokytis pastebimas pensinio amžiaus asmenų su negalia grupėje (nuo 571  iki </a:t>
            </a:r>
            <a:r>
              <a:rPr lang="lt-LT" sz="5600" dirty="0">
                <a:latin typeface="Aptos Display "/>
              </a:rPr>
              <a:t>968</a:t>
            </a:r>
            <a:r>
              <a:rPr lang="lt-LT" sz="5600" b="0" i="0" dirty="0">
                <a:effectLst/>
                <a:latin typeface="Aptos Display "/>
              </a:rPr>
              <a:t>)</a:t>
            </a:r>
            <a:r>
              <a:rPr lang="lt-LT" sz="5600" dirty="0">
                <a:latin typeface="Aptos Display 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lt-LT" sz="3700" i="0" u="none" strike="noStrike" dirty="0">
              <a:effectLst/>
              <a:latin typeface="+mj-lt"/>
            </a:endParaRPr>
          </a:p>
          <a:p>
            <a:pPr marL="0" indent="0">
              <a:lnSpc>
                <a:spcPct val="50000"/>
              </a:lnSpc>
              <a:buNone/>
            </a:pPr>
            <a:endParaRPr lang="lt-LT" sz="1600" dirty="0">
              <a:latin typeface="+mj-lt"/>
            </a:endParaRPr>
          </a:p>
          <a:p>
            <a:pPr marL="0" indent="0">
              <a:lnSpc>
                <a:spcPct val="50000"/>
              </a:lnSpc>
              <a:buNone/>
            </a:pPr>
            <a:r>
              <a:rPr lang="lt-LT" sz="1600" dirty="0">
                <a:latin typeface="+mj-lt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1929333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1FD0E-2D27-4A5A-949D-222E61ECB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BC8109F-B452-45EE-8BB3-65433C039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33705E73-13C8-B5C6-C75F-B1679D00F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18" y="403123"/>
            <a:ext cx="10664621" cy="1032387"/>
          </a:xfrm>
        </p:spPr>
        <p:txBody>
          <a:bodyPr>
            <a:normAutofit/>
          </a:bodyPr>
          <a:lstStyle/>
          <a:p>
            <a:r>
              <a:rPr lang="lt-LT" sz="2000" b="1" dirty="0"/>
              <a:t>Asmenų su negalia pasiskirstymas Trakų rajone</a:t>
            </a:r>
          </a:p>
        </p:txBody>
      </p:sp>
      <p:graphicFrame>
        <p:nvGraphicFramePr>
          <p:cNvPr id="4" name="Turinio vietos rezervavimo ženklas 3">
            <a:extLst>
              <a:ext uri="{FF2B5EF4-FFF2-40B4-BE49-F238E27FC236}">
                <a16:creationId xmlns:a16="http://schemas.microsoft.com/office/drawing/2014/main" id="{C8B72ABF-4B32-C916-F471-4ACFD49634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6894535"/>
              </p:ext>
            </p:extLst>
          </p:nvPr>
        </p:nvGraphicFramePr>
        <p:xfrm>
          <a:off x="449937" y="1972535"/>
          <a:ext cx="6530113" cy="4227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urinio vietos rezervavimo ženklas 5">
            <a:extLst>
              <a:ext uri="{FF2B5EF4-FFF2-40B4-BE49-F238E27FC236}">
                <a16:creationId xmlns:a16="http://schemas.microsoft.com/office/drawing/2014/main" id="{0A0B695D-A8A9-18B7-D955-5D35EE713D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9994242"/>
              </p:ext>
            </p:extLst>
          </p:nvPr>
        </p:nvGraphicFramePr>
        <p:xfrm>
          <a:off x="7437589" y="2413319"/>
          <a:ext cx="4037998" cy="3975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ksto vietos rezervavimo ženklas 2">
            <a:extLst>
              <a:ext uri="{FF2B5EF4-FFF2-40B4-BE49-F238E27FC236}">
                <a16:creationId xmlns:a16="http://schemas.microsoft.com/office/drawing/2014/main" id="{0302644E-3B1F-C13F-9365-4C998BA9378C}"/>
              </a:ext>
            </a:extLst>
          </p:cNvPr>
          <p:cNvSpPr txBox="1">
            <a:spLocks/>
          </p:cNvSpPr>
          <p:nvPr/>
        </p:nvSpPr>
        <p:spPr>
          <a:xfrm>
            <a:off x="563818" y="1715695"/>
            <a:ext cx="5669489" cy="7709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lnSpc>
                <a:spcPct val="110000"/>
              </a:lnSpc>
              <a:buNone/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t-LT" sz="1600" b="1" dirty="0">
                <a:solidFill>
                  <a:schemeClr val="tx1"/>
                </a:solidFill>
              </a:rPr>
              <a:t>Darbino ir pensinio amžiaus asmenų</a:t>
            </a:r>
            <a:r>
              <a:rPr lang="lt-LT" sz="1600" b="1" baseline="0" dirty="0">
                <a:solidFill>
                  <a:schemeClr val="tx1"/>
                </a:solidFill>
              </a:rPr>
              <a:t> pasiskirstymas pagal </a:t>
            </a:r>
            <a:r>
              <a:rPr lang="lt-LT" sz="1600" b="1" baseline="0" dirty="0" err="1">
                <a:solidFill>
                  <a:schemeClr val="tx1"/>
                </a:solidFill>
              </a:rPr>
              <a:t>dalyvumo</a:t>
            </a:r>
            <a:r>
              <a:rPr lang="lt-LT" sz="1600" b="1" baseline="0" dirty="0">
                <a:solidFill>
                  <a:schemeClr val="tx1"/>
                </a:solidFill>
              </a:rPr>
              <a:t> lygį 2024-2025 m. Trakų r. sav.</a:t>
            </a:r>
            <a:endParaRPr lang="lt-LT" sz="1600" b="1" dirty="0">
              <a:solidFill>
                <a:schemeClr val="tx1"/>
              </a:solidFill>
            </a:endParaRPr>
          </a:p>
        </p:txBody>
      </p:sp>
      <p:sp>
        <p:nvSpPr>
          <p:cNvPr id="6" name="Teksto vietos rezervavimo ženklas 2">
            <a:extLst>
              <a:ext uri="{FF2B5EF4-FFF2-40B4-BE49-F238E27FC236}">
                <a16:creationId xmlns:a16="http://schemas.microsoft.com/office/drawing/2014/main" id="{0C13213F-6A63-606E-5904-3C4493AED5E6}"/>
              </a:ext>
            </a:extLst>
          </p:cNvPr>
          <p:cNvSpPr txBox="1">
            <a:spLocks/>
          </p:cNvSpPr>
          <p:nvPr/>
        </p:nvSpPr>
        <p:spPr>
          <a:xfrm>
            <a:off x="7093931" y="1428703"/>
            <a:ext cx="5126627" cy="7709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lnSpc>
                <a:spcPct val="110000"/>
              </a:lnSpc>
              <a:buNone/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t-LT" sz="1600" b="1" dirty="0">
                <a:solidFill>
                  <a:schemeClr val="tx1"/>
                </a:solidFill>
              </a:rPr>
              <a:t>Asmenų su negalia </a:t>
            </a:r>
            <a:r>
              <a:rPr lang="lt-LT" sz="1600" b="1" baseline="0" dirty="0">
                <a:solidFill>
                  <a:schemeClr val="tx1"/>
                </a:solidFill>
              </a:rPr>
              <a:t>pasiskirstymas pagal amžiaus grupes 2024-2025 m. Trakų r. sav.</a:t>
            </a:r>
            <a:endParaRPr lang="lt-LT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85275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A4DF30F-4893-4FCC-11D2-EAFCD75B5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8158"/>
          </a:xfrm>
        </p:spPr>
        <p:txBody>
          <a:bodyPr>
            <a:normAutofit/>
          </a:bodyPr>
          <a:lstStyle/>
          <a:p>
            <a:r>
              <a:rPr lang="lt-LT" sz="2000" b="1" dirty="0"/>
              <a:t>Individualios pagalbos teikimo išlaidų kompensacija (IPTIK)</a:t>
            </a:r>
          </a:p>
        </p:txBody>
      </p:sp>
      <p:graphicFrame>
        <p:nvGraphicFramePr>
          <p:cNvPr id="5" name="Turinio vietos rezervavimo ženklas 4">
            <a:extLst>
              <a:ext uri="{FF2B5EF4-FFF2-40B4-BE49-F238E27FC236}">
                <a16:creationId xmlns:a16="http://schemas.microsoft.com/office/drawing/2014/main" id="{A7626542-FEFB-BC7F-4FC8-10F2E270E6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803496"/>
              </p:ext>
            </p:extLst>
          </p:nvPr>
        </p:nvGraphicFramePr>
        <p:xfrm>
          <a:off x="838200" y="1384191"/>
          <a:ext cx="6760779" cy="4342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ksto vietos rezervavimo ženklas 2">
            <a:extLst>
              <a:ext uri="{FF2B5EF4-FFF2-40B4-BE49-F238E27FC236}">
                <a16:creationId xmlns:a16="http://schemas.microsoft.com/office/drawing/2014/main" id="{76F58400-E92D-12CD-1A41-45D96F0A08FA}"/>
              </a:ext>
            </a:extLst>
          </p:cNvPr>
          <p:cNvSpPr txBox="1">
            <a:spLocks/>
          </p:cNvSpPr>
          <p:nvPr/>
        </p:nvSpPr>
        <p:spPr>
          <a:xfrm>
            <a:off x="7830205" y="1585084"/>
            <a:ext cx="4135507" cy="42957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lt-LT" sz="1600" dirty="0">
                <a:latin typeface="+mj-lt"/>
              </a:rPr>
              <a:t>Vaikų, kuriems nustatyti IPTIK poreikiai, padaugėjo 22 proc. (nuo 115 vaikų 2024 m. iki </a:t>
            </a:r>
            <a:r>
              <a:rPr lang="lt-LT" sz="1600" b="1" dirty="0">
                <a:latin typeface="+mj-lt"/>
              </a:rPr>
              <a:t>140</a:t>
            </a:r>
            <a:r>
              <a:rPr lang="lt-LT" sz="1600" dirty="0">
                <a:latin typeface="+mj-lt"/>
              </a:rPr>
              <a:t> vaikų 2025 m.).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lt-LT" sz="1600" dirty="0">
                <a:latin typeface="+mj-lt"/>
              </a:rPr>
              <a:t>Darbingo amžiaus asmenų, kuriems nustatyti IPTIK poreikiai, padaugėjo 30 proc. (nuo 286 asmenų 2024 m. iki </a:t>
            </a:r>
            <a:r>
              <a:rPr lang="lt-LT" sz="1600" b="1" dirty="0">
                <a:latin typeface="+mj-lt"/>
              </a:rPr>
              <a:t>372</a:t>
            </a:r>
            <a:r>
              <a:rPr lang="lt-LT" sz="1600" dirty="0">
                <a:latin typeface="+mj-lt"/>
              </a:rPr>
              <a:t> asmenų 2025 m.).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lt-LT" sz="1600" dirty="0">
                <a:latin typeface="+mj-lt"/>
              </a:rPr>
              <a:t>Pensinio amžiaus asmenų, kuriems nustatyti IPTIK poreikiai, padaugėjo 33 proc. (nuo 716 asmenų 2024 m. iki </a:t>
            </a:r>
            <a:r>
              <a:rPr lang="lt-LT" sz="1600" b="1" dirty="0">
                <a:latin typeface="+mj-lt"/>
              </a:rPr>
              <a:t>955</a:t>
            </a:r>
            <a:r>
              <a:rPr lang="lt-LT" sz="1600" dirty="0">
                <a:latin typeface="+mj-lt"/>
              </a:rPr>
              <a:t> asmenų 2025m.).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lt-LT" sz="1600" dirty="0">
                <a:latin typeface="+mj-lt"/>
              </a:rPr>
              <a:t>Bendras asmenų, kuriems nustatyti IPTIK poreikiai, skaičius per metus išaugo 31 proc. – nuo 1 117 asmenų 2024 m. iki 1 467 asmenų 2025 m. Pensinio amžiaus asmenų grupėje matomas daugiau nei dvigubai didesnis IPTIK poreikis, tai rodo didėjantį paslaugų poreikį senjorams.</a:t>
            </a:r>
          </a:p>
        </p:txBody>
      </p:sp>
    </p:spTree>
    <p:extLst>
      <p:ext uri="{BB962C8B-B14F-4D97-AF65-F5344CB8AC3E}">
        <p14:creationId xmlns:p14="http://schemas.microsoft.com/office/powerpoint/2010/main" val="2467151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134706B-150F-487B-B4FB-34C10219C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FD23E7-C75D-4AFA-A4D4-BE5558110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Graphic 1">
            <a:extLst>
              <a:ext uri="{FF2B5EF4-FFF2-40B4-BE49-F238E27FC236}">
                <a16:creationId xmlns:a16="http://schemas.microsoft.com/office/drawing/2014/main" id="{D6705569-F545-4F47-A260-A9202826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BEE86826-2285-459C-28E8-65E1A008D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4414" y="1773382"/>
            <a:ext cx="5541054" cy="2149412"/>
          </a:xfrm>
        </p:spPr>
        <p:txBody>
          <a:bodyPr>
            <a:normAutofit/>
          </a:bodyPr>
          <a:lstStyle/>
          <a:p>
            <a:r>
              <a:rPr lang="lt-LT" sz="4500" dirty="0"/>
              <a:t>Ačiū už dėmesį</a:t>
            </a:r>
          </a:p>
        </p:txBody>
      </p:sp>
    </p:spTree>
    <p:extLst>
      <p:ext uri="{BB962C8B-B14F-4D97-AF65-F5344CB8AC3E}">
        <p14:creationId xmlns:p14="http://schemas.microsoft.com/office/powerpoint/2010/main" val="324714178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</TotalTime>
  <Words>572</Words>
  <Application>Microsoft Office PowerPoint</Application>
  <PresentationFormat>Plačiaekranė</PresentationFormat>
  <Paragraphs>59</Paragraphs>
  <Slides>8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Aptos Display </vt:lpstr>
      <vt:lpstr>Arial</vt:lpstr>
      <vt:lpstr>Calibri</vt:lpstr>
      <vt:lpstr>„Office“ tema</vt:lpstr>
      <vt:lpstr>Trakų rajono asmenys su negalia (statistiniai duomenys)                                                Parengta 2026 m.</vt:lpstr>
      <vt:lpstr>Vaikų su negalia skaičiaus dinamika ir pasiskirstymas pagal negalios lygį Trakų r. sav.</vt:lpstr>
      <vt:lpstr>Vaikų su negalia pasiskirstymas pagal amžiaus grupes</vt:lpstr>
      <vt:lpstr>Vaikų su negalia dalis pagal neįgalumo lygį ir amžiaus grupę 2025 m. Trakų r. sav.</vt:lpstr>
      <vt:lpstr>Darbingo ir pensinio amžiaus asmenų su negalia statistika 2024-2025 m. Trakų r. sav.</vt:lpstr>
      <vt:lpstr>Asmenų su negalia pasiskirstymas Trakų rajone</vt:lpstr>
      <vt:lpstr>Individualios pagalbos teikimo išlaidų kompensacija (IPTIK)</vt:lpstr>
      <vt:lpstr>Ačiū už dėmesį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Jelena Marcinkevičienė</dc:creator>
  <cp:lastModifiedBy>Jelena Marcinkevičienė</cp:lastModifiedBy>
  <cp:revision>1</cp:revision>
  <dcterms:created xsi:type="dcterms:W3CDTF">2026-07-21T07:24:52Z</dcterms:created>
  <dcterms:modified xsi:type="dcterms:W3CDTF">2026-08-04T07:33:47Z</dcterms:modified>
</cp:coreProperties>
</file>